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ink/ink2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3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25.xml" ContentType="application/vnd.openxmlformats-officedocument.presentationml.notesSlide+xml"/>
  <Override PartName="/ppt/ink/ink8.xml" ContentType="application/inkml+xml"/>
  <Override PartName="/ppt/notesSlides/notesSlide26.xml" ContentType="application/vnd.openxmlformats-officedocument.presentationml.notesSlide+xml"/>
  <Override PartName="/ppt/ink/ink9.xml" ContentType="application/inkml+xml"/>
  <Override PartName="/ppt/notesSlides/notesSlide27.xml" ContentType="application/vnd.openxmlformats-officedocument.presentationml.notesSlide+xml"/>
  <Override PartName="/ppt/ink/ink10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1.xml" ContentType="application/inkml+xml"/>
  <Override PartName="/ppt/notesSlides/notesSlide30.xml" ContentType="application/vnd.openxmlformats-officedocument.presentationml.notesSlide+xml"/>
  <Override PartName="/ppt/ink/ink12.xml" ContentType="application/inkml+xml"/>
  <Override PartName="/ppt/notesSlides/notesSlide31.xml" ContentType="application/vnd.openxmlformats-officedocument.presentationml.notesSlide+xml"/>
  <Override PartName="/ppt/ink/ink13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14.xml" ContentType="application/inkml+xml"/>
  <Override PartName="/ppt/notesSlides/notesSlide36.xml" ContentType="application/vnd.openxmlformats-officedocument.presentationml.notesSlide+xml"/>
  <Override PartName="/ppt/ink/ink15.xml" ContentType="application/inkml+xml"/>
  <Override PartName="/ppt/notesSlides/notesSlide37.xml" ContentType="application/vnd.openxmlformats-officedocument.presentationml.notesSlide+xml"/>
  <Override PartName="/ppt/ink/ink16.xml" ContentType="application/inkml+xml"/>
  <Override PartName="/ppt/notesSlides/notesSlide38.xml" ContentType="application/vnd.openxmlformats-officedocument.presentationml.notesSlide+xml"/>
  <Override PartName="/ppt/ink/ink17.xml" ContentType="application/inkml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ink/ink18.xml" ContentType="application/inkml+xml"/>
  <Override PartName="/ppt/notesSlides/notesSlide50.xml" ContentType="application/vnd.openxmlformats-officedocument.presentationml.notesSlide+xml"/>
  <Override PartName="/ppt/ink/ink19.xml" ContentType="application/inkml+xml"/>
  <Override PartName="/ppt/notesSlides/notesSlide51.xml" ContentType="application/vnd.openxmlformats-officedocument.presentationml.notesSlide+xml"/>
  <Override PartName="/ppt/ink/ink20.xml" ContentType="application/inkml+xml"/>
  <Override PartName="/ppt/notesSlides/notesSlide52.xml" ContentType="application/vnd.openxmlformats-officedocument.presentationml.notesSlide+xml"/>
  <Override PartName="/ppt/ink/ink21.xml" ContentType="application/inkml+xml"/>
  <Override PartName="/ppt/notesSlides/notesSlide53.xml" ContentType="application/vnd.openxmlformats-officedocument.presentationml.notesSlide+xml"/>
  <Override PartName="/ppt/ink/ink22.xml" ContentType="application/inkml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ink/ink23.xml" ContentType="application/inkml+xml"/>
  <Override PartName="/ppt/notesSlides/notesSlide59.xml" ContentType="application/vnd.openxmlformats-officedocument.presentationml.notesSlide+xml"/>
  <Override PartName="/ppt/ink/ink24.xml" ContentType="application/inkml+xml"/>
  <Override PartName="/ppt/notesSlides/notesSlide60.xml" ContentType="application/vnd.openxmlformats-officedocument.presentationml.notesSlide+xml"/>
  <Override PartName="/ppt/ink/ink25.xml" ContentType="application/inkml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ink/ink26.xml" ContentType="application/inkml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ink/ink27.xml" ContentType="application/inkml+xml"/>
  <Override PartName="/ppt/notesSlides/notesSlide69.xml" ContentType="application/vnd.openxmlformats-officedocument.presentationml.notesSlide+xml"/>
  <Override PartName="/ppt/ink/ink28.xml" ContentType="application/inkml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ink/ink29.xml" ContentType="application/inkml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ink/ink30.xml" ContentType="application/inkml+xml"/>
  <Override PartName="/ppt/notesSlides/notesSlide76.xml" ContentType="application/vnd.openxmlformats-officedocument.presentationml.notesSlide+xml"/>
  <Override PartName="/ppt/ink/ink31.xml" ContentType="application/inkml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ink/ink32.xml" ContentType="application/inkml+xml"/>
  <Override PartName="/ppt/notesSlides/notesSlide79.xml" ContentType="application/vnd.openxmlformats-officedocument.presentationml.notesSlide+xml"/>
  <Override PartName="/ppt/tags/tag1.xml" ContentType="application/vnd.openxmlformats-officedocument.presentationml.tags+xml"/>
  <Override PartName="/ppt/ink/ink33.xml" ContentType="application/inkml+xml"/>
  <Override PartName="/ppt/tags/tag2.xml" ContentType="application/vnd.openxmlformats-officedocument.presentationml.tags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ppt/tags/tag300.xml" ContentType="application/vnd.openxmlformats-officedocument.presentationml.tags+xml"/>
  <Override PartName="/ppt/tags/tag31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0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52" r:id="rId39"/>
    <p:sldId id="303" r:id="rId40"/>
    <p:sldId id="304" r:id="rId41"/>
    <p:sldId id="293" r:id="rId42"/>
    <p:sldId id="294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2203" r:id="rId81"/>
    <p:sldId id="2202" r:id="rId82"/>
    <p:sldId id="3034" r:id="rId83"/>
    <p:sldId id="2207" r:id="rId84"/>
    <p:sldId id="1729" r:id="rId85"/>
    <p:sldId id="1727" r:id="rId86"/>
    <p:sldId id="2731" r:id="rId87"/>
    <p:sldId id="3025" r:id="rId88"/>
    <p:sldId id="2519" r:id="rId89"/>
    <p:sldId id="2557" r:id="rId90"/>
    <p:sldId id="335" r:id="rId91"/>
    <p:sldId id="336" r:id="rId92"/>
    <p:sldId id="337" r:id="rId93"/>
    <p:sldId id="338" r:id="rId94"/>
    <p:sldId id="339" r:id="rId95"/>
    <p:sldId id="340" r:id="rId96"/>
    <p:sldId id="341" r:id="rId97"/>
    <p:sldId id="342" r:id="rId98"/>
    <p:sldId id="343" r:id="rId99"/>
    <p:sldId id="344" r:id="rId100"/>
    <p:sldId id="345" r:id="rId101"/>
    <p:sldId id="346" r:id="rId102"/>
    <p:sldId id="347" r:id="rId103"/>
    <p:sldId id="348" r:id="rId104"/>
    <p:sldId id="349" r:id="rId105"/>
    <p:sldId id="350" r:id="rId106"/>
    <p:sldId id="351" r:id="rId107"/>
  </p:sldIdLst>
  <p:sldSz cx="12192000" cy="6858000"/>
  <p:notesSz cx="6858000" cy="9144000"/>
  <p:embeddedFontLst>
    <p:embeddedFont>
      <p:font typeface="Cambria Math" panose="02040503050406030204" pitchFamily="18" charset="0"/>
      <p:regular r:id="rId109"/>
    </p:embeddedFont>
    <p:embeddedFont>
      <p:font typeface="Consolas" panose="020B0609020204030204" pitchFamily="49" charset="0"/>
      <p:regular r:id="rId110"/>
      <p:bold r:id="rId111"/>
      <p:italic r:id="rId112"/>
      <p:boldItalic r:id="rId113"/>
    </p:embeddedFont>
    <p:embeddedFont>
      <p:font typeface="Helvetica Neue" panose="020B0604020202020204" charset="0"/>
      <p:regular r:id="rId114"/>
      <p:bold r:id="rId115"/>
      <p:italic r:id="rId116"/>
      <p:boldItalic r:id="rId117"/>
    </p:embeddedFont>
    <p:embeddedFont>
      <p:font typeface="Lato" panose="020F0502020204030203" pitchFamily="34" charset="0"/>
      <p:regular r:id="rId118"/>
      <p:bold r:id="rId119"/>
      <p:italic r:id="rId120"/>
      <p:boldItalic r:id="rId121"/>
    </p:embeddedFont>
    <p:embeddedFont>
      <p:font typeface="Roboto" panose="02000000000000000000" pitchFamily="2" charset="0"/>
      <p:regular r:id="rId122"/>
      <p:bold r:id="rId123"/>
      <p:italic r:id="rId124"/>
      <p:boldItalic r:id="rId1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3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7" roundtripDataSignature="AMtx7miel0PipZ6n0jsGZvN3I9EcqlRa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31D34B-2A0E-433A-87CB-EFCC96818C73}">
  <a:tblStyle styleId="{8F31D34B-2A0E-433A-87CB-EFCC96818C7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6E3E913-128D-4CB3-86E9-6DBE603C5090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7E8E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7E8E8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908888A-F673-403D-A5AE-71E91751FC94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88DAB9D-07ED-450F-A175-89A998028A86}" styleName="Table_3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396" y="42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9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4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5.fntdata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5.fntdata"/><Relationship Id="rId118" Type="http://schemas.openxmlformats.org/officeDocument/2006/relationships/font" Target="fonts/font10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124" Type="http://schemas.openxmlformats.org/officeDocument/2006/relationships/font" Target="fonts/font16.fntdata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6.fntdata"/><Relationship Id="rId119" Type="http://schemas.openxmlformats.org/officeDocument/2006/relationships/font" Target="fonts/font11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2.fntdata"/><Relationship Id="rId125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2.fntdata"/><Relationship Id="rId115" Type="http://schemas.openxmlformats.org/officeDocument/2006/relationships/font" Target="fonts/font7.fntdata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3T15:21:50.8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27473 8304 23951 0,'0'-5'2128'0,"0"1"-1696"0,0-2-432 0,0 3 0 15,2 3 2304-15,-2-6 368 0,0-2 80 16,0-3 0-16,4-8-592 0,-4 4-128 0,0-2-32 0,0 2 0 16,0 4-1360-16,0-4-288 0,0 2-48 0,-6 4-16 15,6-1-32-15,-8 4 0 0,7-3 0 0,-7 2 0 16,1 1-96-16,-3 0-32 0,-3 1 0 0,0-3 0 15,-4 6-128-15,0-3 192 0,0 3-192 0,-2 0 192 16,-5 4-32-16,1 1 0 0,-7 5 0 0,2 3 0 16,0 1-160-16,-6 4 0 0,4 9 0 0,-2-4 0 15,8-3 0-15,-1 5 0 0,1 3 0 0,1 6 0 16,2 0-128-16,3 4 128 0,3 1-160 0,-4 1 160 16,4 7 0-16,2 8 0 0,-2 5-128 0,0-2 128 15,1-3 0-15,1 0 0 0,2 1 0 0,2-3 0 0,-1-12 496 0,5 1-16 16,1-1 0-16,4-3 0 0,0 0 160 15,0-36 48-15,4 60 0 0,-4-60 0 0,0 0-64 0,28 69-16 16,-28-69 0-16,0 0 0 0,0 0-96 0,0 0 0 16,86 57-16-16,-86-57 0 0,0 0-64 0,0 0-16 15,85-6 0-15,-53-3 0 0,2-8-112 0,3 0-32 16,-3 0 0-16,2-2 0 0,1-2-80 0,6-3-32 16,1-6 0-16,3 2 0 0,-4 0-160 0,0-1 0 15,-7 3 144-15,0 4-144 0,-3-1 0 0,-3 6 0 16,-7 4 0-16,-6 0 0 0,2 3 0 0,-6 3 0 15,-4 3 0-15,-3 0-192 16,-6 2-416-16,0 2-96 0,0 2 0 0,-6 2-16 16,3-4-112-16,-3 4-32 0,-4 3 0 0,1 1 0 15,0 1-432-15,-6-1-96 0,1 1-16 0,3 1-19216 0</inkml:trace>
  <inkml:trace contextRef="#ctx0" brushRef="#br0" timeOffset="2572.82">27253 9304 1839 0,'0'0'160'0,"0"0"-160"0,0 0 0 0,-4 0 0 0,4 0 3152 0,-2 0 608 0,2 0 112 0,0 0 32 0,-3 0 912 0,-3 6 192 0,2-1 48 0,-1 7 0 0,1 1-2528 0,2 4-496 0,-2 2-112 0,-1 1 0 0,1 5-1088 0,4 1-224 0,-6 6-32 0,2 5-16 0,3 3-64 0,-3 1-16 0,4-3 0 0,-4 5 0 0,2 15-80 0,-2 4-16 0,4 6 0 0,-3-4 0 0,1 4 0 0,2-8-16 0,-4-6 0 0,4-5 0 0,0-8-224 0,0-5-144 0,0-4 192 0,4-2-192 0,-4-4 0 0,2-5 0 0,-2-21 0 0,0 0-192 0,0 0-400 0,0 0-80 0,0 0-16 0,0 0 0 0,0 0-288 0,0 0-64 0,0 0-16 0,0 0 0 15,7-15-1920-15,-16-4-384 0</inkml:trace>
  <inkml:trace contextRef="#ctx0" brushRef="#br0" timeOffset="2841.06">26887 10014 911 0,'-4'2'0'0,"4"2"0"0,-4-4 0 0,4 0 0 15,-2 0 3456-15,2 2 624 0,-4 6 112 0,-1-3 32 16,1 8 384-16,0-1 96 0,4 3 16 0,4 2 0 15,0 1-2112-15,-4-18-432 0,0 0-64 0,34 68-32 16,-34-68-1040-16,0 0-208 0,35 79-32 0,-35-79-16 16,0 0-224-16,38 69-48 0,-38-69-16 0,0 0 0 15,0 0-224-15,49 62-32 0,-49-62-16 0,0 0 0 16,0 0-224-16,0 0 128 0,0 0-128 0,0 0 0 16,79 44 0-16,-68-46 0 0,2-4 0 0,2-5 0 15,-2-2 0-15,2-8 0 0,4-1 0 0,2-7 0 16,0-1 0-16,1-4 0 0,-1 1 0 0,1-3 0 15,1 0-272-15,1-3-112 0,1 1 0 0,-5 1-16 16,3-1-688-16,1 12-144 0</inkml:trace>
  <inkml:trace contextRef="#ctx0" brushRef="#br0" timeOffset="3565.07">26614 10785 11967 0,'-6'-11'1072'0,"6"3"-864"0,-3 3-208 0,1-1 0 0,0-2 2240 0,0 7 416 0,2-5 80 0,-6-4 16 0,3 1 800 0,-7-8 160 0,1 0 48 0,-4 0 0 0,1 6-1952 0,-3 0-384 0,2 7-80 0,-2-2 0 0,0 5-768 0,-2 2-160 0,0 5-32 0,-1 5 0 0,-1 2-160 0,0 2-32 0,-2 10-16 0,-1 7 0 0,1 2-176 0,2 5 128 0,0 3-128 0,6-1 128 0,2 0-128 0,2-1 0 0,3 3 0 0,-1-2 0 0,5-11 0 0,2-2 0 0,0-1 0 0,5-3 0 0,-5-24 0 0,0 0-272 0,0 0 64 0,0 0 16 0,0 0-64 0,0 0-16 16,0 0 0-16,96 17 0 0,-75-34 0 0,1-3 0 16,7-5 0-16,-5-5 0 15,4 2-256-15,-2 0-48 0,-3 3-16 0,1-3 0 16,-3 4-352-16,2-1-64 0,-3 1-16 0,-3 1 0 15,0 3 464-15,-4 5 96 0,0 3 16 0,-3 7 0 0,-3-1 592 0,1 6 128 0,-6 0 32 0,5 6 0 16,-5 3 1056-16,2 4 224 0,-4-13 32 0,0 0 16 16,19 55-736-16,-17-33-160 0,1-1-32 0,-3-21 0 15,0 0-224-15,19 69-48 0,-19-69-16 0,0 0 0 16,15 59-160-16,-15-59-48 0,0 0 0 0,0 0 0 16,28 54-208-16,-28-54 0 0,0 0 0 0,0 0 0 15,0 0-128-15,0 0-128 0,0 0-32 0,0 0 0 31,0 0-480-31,0 0-112 0,81-4-16 0,-66-7-17376 0</inkml:trace>
  <inkml:trace contextRef="#ctx0" brushRef="#br0" timeOffset="3948.49">27108 10697 29487 0,'-5'-4'1296'0,"1"2"288"0,0 0-1264 0,2 0-320 16,-1 2 0-16,-1 0 0 0,2-4 2176 0,-2 4 384 15,-1 0 80-15,-5 0 16 0,1 0-1536 0,-1 4-304 16,1-2-64-16,3 6-16 0,1-3-464 0,1 1-80 16,0 1-32-16,2 1 0 0,2 1-160 0,0 1 0 15,0-1 0-15,0 4 0 0,0-3 0 0,2 1 0 16,2 2 0-16,-2 2-176 0,0 0-16 0,3 0 0 16,-3 2 0-16,2-2 0 0,-4-15 192 0,0 0-160 15,0 0 160-15,0 0-160 0,0 0 160 0,43 62 0 16,-43-62 0-16,0 0 0 0,0 0 0 0,0 0 0 0,0 0 0 0,75 34 0 15,-75-34 0-15,0 0 0 16,0 0 0-16,0 0 128 0,0 0-128 0,0 0 128 0,0 0-128 0,0 0 128 16,64 62 32-16,-69-56 16 0,1 5 0 0,-2-2 0 15,-1 3-32-15,-5 3 0 0,-1-4 0 0,-2 4 0 16,0 2-144-16,-4-2 0 0,-1 0 144 0,-3 0-144 16,4-2 0-16,-1-3 0 0,1-1 0 0,4-2 0 15,-4 1-240-15,4-8-64 0,2 0-16 0,3 0 0 16,-3-4-432-16,6-1-80 0,-1-7-32 15,6 1 0-15,2 0-2144 0,2-4-416 16</inkml:trace>
  <inkml:trace contextRef="#ctx0" brushRef="#br0" timeOffset="4309.74">27546 10558 19343 0,'10'-4'848'0,"-10"4"192"0,3 0-832 0,-3 0-208 16,0 0 0-16,-3 4 0 0,3-4 3456 0,-6 1 640 15,2 3 128-15,-1 2 16 0,-5 3-1904 0,1 1-384 16,-6 3-80-16,2-2-16 0,1 4-1152 0,-1-2-256 16,0 0-32-16,2 2-16 0,1-1-272 0,1-3-128 15,3-2 0-15,3 1 128 0,-3 3-128 0,-2 4 0 16,7-2 0-16,-3 2 0 0,4-2-304 0,0 0 64 16,0-15 16-16,0 0 0 0,0 0 80 0,15 58 16 15,-15-58 0-15,0 0 0 0,0 0 128 0,0 0 0 16,0 0 0-16,56 58 0 0,-56-58 0 0,0 0 0 15,0 0 160-15,0 0-160 0,0 0 192 0,72 60-48 16,-72-60-16-16,0 0 0 0,0 0 0 0,0 0-128 0,0 0 192 0,0 0-64 16,20 62 32-16,-25-54 0 0,-1 3 0 0,-3 1 0 15,-1 1-32-15,1 2-128 0,-6-4 192 0,0 4-64 16,-2 2-128-16,-2-4 0 0,-2 2 0 0,3 0 128 16,3-5-128-16,-1-1-272 0,-2-2 64 0,-1 1 16 31,4-6-352-31,0 0-64 0,5-6-16 0,7-2 0 0,-3-3-1360 0,6-10-288 0</inkml:trace>
  <inkml:trace contextRef="#ctx0" brushRef="#br0" timeOffset="4661.01">27665 10862 16575 0,'0'0'736'0,"0"0"160"16,0 0-720-16,0 0-176 0,0 0 0 0,0 0 0 0,0 0 3392 0,77-2 640 16,-77 2 128-16,0 0 16 15,0 0-1520-15,92 2-304 0,-92-2-64 0,0 0-16 0,67-19-1504 0,-48 10-288 16,2-2-64-16,-2-3-16 15,-1-1-400-15,1-2 0 0,-4 4 128 0,-2-4-128 0,-3 4-128 0,-3 0-64 16,1 0-16-16,-8 2 0 16,6 1-368-16,-10 1-80 0,2-1-16 0,-6 5 0 15,1 1 48-15,-6-2 16 0,-6 6 0 0,0-3 0 0,0 3 160 0,-5 3 48 16,-1-3 0-16,1 6 0 0,-4-2 400 0,3 3 0 16,1 3 0-16,1 1 0 0,7 4-128 0,-3 0 128 15,2 4-128-15,6-2 128 0,1 3 0 0,4 1 0 16,-1 2 0-16,5 1 128 0,2 6 576 0,0-30 112 15,6 47 16-15,-6-47 16 0,0 0 0 0,19 60 0 0,-19-60 0 0,0 0 0 16,0 0-336-16,0 0-64 0,62 60 0 0,-62-60-16 16,0 0-176-16,0 0-48 0,73 2 0 0,-73-2 0 15,0 0-208-15,62-20 128 0,-62 20-128 0,39-19 0 16,-39 19-192-16,47-30-128 0,-24 17-16 0,-2-6-16 31,-3 4-1152-31,3-4-224 0</inkml:trace>
  <inkml:trace contextRef="#ctx0" brushRef="#br0" timeOffset="5162.64">28290 10618 3679 0,'0'0'320'0,"0"0"-320"0,0 0 0 0,0 0 0 15,0 2 4240-15,0-1 784 0,0 3 160 0,0 0 16 16,0-4-320-16,0 0-64 0,0 0-16 0,6 62 0 16,-6-62-3008-16,-2 45-624 0,2-45-112 0,-4 55-32 15,1-27-192-15,1-2-64 0,-6 4 0 0,3-9 0 16,1 1-320-16,2-3-64 0,-2-4 0 0,4-3-16 0,-4-3-368 0,3-2 0 15,1-1 0-15,0-2 0 16,0 1-384-16,0-5-160 0,0 0-32 0,0-5 0 16,5 1-352-16,-1-2-80 0,-2-3-16 0,5-6 0 15,3-4-1072-15,-5-5-208 0,7-4-64 0,1-2 0 16,0 1-1504-16,4 1-304 0,0 4-64 0,2-3-16 16,-2 5 2704-16,-1 3 528 0,0 4 128 0,-7 4 0 0,-9 11 2688 0,0 0 544 15,0 0 96-15,0 0 32 0,0 0 1120 0,0 0 240 16,0 0 32-16,0 0 16 0,53 60-2016 0,-53-60-384 15,0 0-96-15,5 51-16 0,-5-51-448 0,0 35-80 16,-4-18-32-16,4-17 0 0,0 0-368 0,0 42-80 16,0-33-16-16,0-9 0 0,0 0-336 0,0 0 0 0,0 0 0 0,0 0 0 31,0 0-336-31,0 0-144 0,0 0-32 0,0 0 0 16,32-19-224-16,-26 8-48 0,-2-2-16 0,1 0 0 15,5 1-176-15,-6-5-48 0,7 2 0 0,-7 4 0 16,5 2 64-16,-3-1 16 0,-3 7 0 0,3 1 0 0,-4 2 1216 0,2 5 240 0,-1 1 64 0,3 1 0 15,-6-7 560-15,0 0 112 0,0 0 32 0,0 0 0 16,15 66-512-16,-15-66-112 0,0 0-16 0,0 0 0 16,13 64-224-16,-13-64-48 0,0 0-16 0,0 0 0 15,0 0-224-15,0 0-128 0,0 0 160 0,19 57-160 16,-17-56-128-16,2-2-128 0,1-1-32 0,1-8 0 16,1-1-512-16,3-2-96 0,1-8-32 0,2-1-17808 15</inkml:trace>
  <inkml:trace contextRef="#ctx0" brushRef="#br0" timeOffset="5495.75">28967 10221 9215 0,'0'-7'816'0,"0"5"-656"0,0 2-160 0,0 0 0 0,-4 4 4880 0,4 1 944 0,-5-1 192 0,-5 7 48 0,1 8-2192 0,-4 7-432 0,1 10-96 0,-1 4-16 0,2 6-1744 0,2 5-368 0,-1 9-64 0,3 0 0 0,1 3-368 0,0-3-64 0,1-2-16 0,1-9 0 0,0-2-272 0,2-10-64 0,2-1-16 0,-3-4 0 0,3-32-352 0,3 43 0 0,-3-43 0 0,0 0 0 0,0 0-512 0,0 0-192 0,17 60-16 0,-17-60-16 0,0 0-384 0,0 0-80 0,0 0-16 0,0 0 0 15,0 0-144-15,42-17-48 0,-31 1 0 0,2-3 0 16,0 2 464-16,2 0 96 0,0 0 16 0,0 2 0 0,-15 15 832 0,30-21 240 0,-30 21 16 0,0 0 0 16,0 0 624-16,57-15 128 0,-57 15 16 0,0 0 16 15,0 0-528-15,0 0-96 0,0 0-32 0,0 0 0 16,24 60 128-16,-30-45 0 0,1 0 16 0,-8 4 0 15,1 0-208-15,-1-4-32 0,4-2-16 0,-6 2 0 16,-4 0-272-16,0 0 0 0,-1-2 0 0,1-3 0 16,0-4-544-16,0-3-16 15,4-5 0-15,0-3 0 0,6-1-624 0,-4-13-128 0</inkml:trace>
  <inkml:trace contextRef="#ctx0" brushRef="#br0" timeOffset="5722.1">29204 10011 22111 0,'0'0'976'0,"0"0"208"0,0 0-944 0,0 0-240 16,0 0 0-16,0 0 0 0,0 0 3264 0,0 0 592 15,0 0 128-15,39 96 32 0,-35-44-1840 0,-4 1-352 16,0 5-80-16,-6 0-16 0,3-9-768 0,-1 4-176 16,-2 7-16-16,1 0-16 0,-1 6-176 0,-3-2-48 15,1 2 0-15,2-10 0 0,1-3-272 0,-1-8-48 16,4-4-16-16,2-41 0 0,2 64-336 0,-2-64-80 15,2 52-16-15,-2-52 0 16,0 0-592-16,6 62-128 0,-6-62-32 0,0 0 0 16,0 0-704-16,0 0-144 0</inkml:trace>
  <inkml:trace contextRef="#ctx0" brushRef="#br0" timeOffset="5896.53">29386 10723 24879 0,'0'0'1088'0,"-4"17"256"0,2-11-1088 0,2-3-256 0,-3 3 0 0,3-4 0 15,0 5 3168-15,0 3 576 0,0-10 112 0,0 0 32 16,9 64-1920-16,-9-64-384 0,0 0-80 0,28 80-16 16,-28-80-672-16,0 0-144 0,0 0-32 0,36 72 0 15,-36-72-400-15,0 0-96 0,0 0-16 0,0 0 0 16,56 60-480 0,-56-60-96-16,0 0-32 0,0 0-13152 0,0 0-2640 0</inkml:trace>
  <inkml:trace contextRef="#ctx0" brushRef="#br0" timeOffset="6146.92">29824 10531 7359 0,'-2'0'656'0,"0"2"-528"15,0 0-128-15,-1 2 0 0,1-4 6288 0,2 4 1232 16,-4 1 240-16,0 1 48 0,-1 7-4064 0,-5 8-816 16,-1 7-176-16,-2 2-16 0,0 7-1104 0,-4 7-224 15,3 3-32-15,-4 0-16 0,-1 3-272 0,-2 1-48 16,-3 7-16-16,-4 1 0 0,-1 5-448 0,1 1-112 15,4-12-16-15,-4 9 0 0,-8 11-448 0,-2 8 0 16,-5-4 0-16,0 0 0 16,0-5-512-16,3-9-208 0,-3-2-48 0,2-9 0 15,5-3-320-15,0-11-64 0,2 1 0 0,8-14-16 16,3-3-80-16,-1-5-16 0,1-4 0 0,7-3 0 16,-1-9-368-16,7-2-80 0</inkml:trace>
  <inkml:trace contextRef="#ctx0" brushRef="#br0" timeOffset="10862.68">29155 7536 12895 0,'-8'2'1152'0,"3"0"-928"0,-1 3-224 0,0-3 0 0,3 2 2768 0,3-4 512 0,-6 4 112 0,2 3 0 0,-5 6 496 0,-4 6 80 0,-2 2 32 0,0 5 0 0,0 2-2576 0,0 4-512 0,1 4-96 0,-4 5-32 0,3 6-128 0,-6 2-16 0,2 2-16 0,0 1 0 0,4-7-176 0,-3 12-16 0,-1 7-16 0,0 11 0 0,0 2-112 0,4 0-32 0,2 2 0 0,2 0 0 0,-2-11-48 0,3-5-16 0,5-6 0 0,1-8 0 0,4-2-848 0,4-2-160 0,-1-2-32 0,-3-43-16 0,19 66 688 0,-19-66 160 0,0 0 0 0,49 67 0 0,-49-67 0 0,0 0-256 0,77 38 80 0,-77-38 16 16,0 0 160-16,90 0 256 0,-90 0-64 0,83-13-20064 15</inkml:trace>
  <inkml:trace contextRef="#ctx0" brushRef="#br0" timeOffset="12110.91">29525 7940 6447 0,'0'0'576'0,"0"-6"-576"0,0 6 0 0,0-4 0 16,0 4 1904-16,0-5 272 0,2 1 48 0,2-7 16 15,0-1 1264-15,1 1 256 0,-1-2 48 0,2 4 16 16,-1 1-880-16,1 1-192 0,1 5-16 0,-1-2-16 16,-2 4-1376-16,1 4-288 0,-1 1-48 0,2 1-16 15,-1 3-400-15,-5-9-80 0,0 0 0 0,0 0-16 16,25 62-144-16,-25-62-32 0,0 0 0 0,13 53 0 0,-13-29-144 0,0 5-48 15,0-5 0-15,0 4 0 0,-6 0-128 16,3 4 0-16,-3 4 0 0,-3-6 0 0,-1 2 0 16,1 0 0-16,-1-2 128 0,-3 2-128 0,2 0 0 0,-4-4 0 15,2-3 0-15,1-1 0 0,3-5 0 0,2-4 0 16,5-6 0-16,-2-3 0 16,0-2-464-16,2-4 16 0,2-6 16 0,2-1 0 15,2-5-32-15,0-5-16 0,1-3 0 0,5-3 0 0,-1 6 128 0,1-7 32 16,5-1 0-16,-4-1 0 0,2-2 64 0,6-4 32 15,0 0 0-15,5-6 0 0,0 1 224 0,1 3 0 16,-3 8-160-16,3-3 160 0,-1 1 0 0,-1 4 0 16,-2 3 0-16,-3 8 0 0,1-2 224 0,-4 7 64 15,-15 8 16-15,0 0 0 0,0 0 96 0,0 0 32 0,0 0 0 0,0 0 0 16,0 0 48-16,53 66 16 0,-53-45 0 0,0 1 0 16,-6 7-176-16,2-5-48 0,1-3 0 0,-3 1 0 15,2-3-272-15,-1 0 128 0,1-2-128 0,2-2 0 16,-2-2 0-16,2-6 0 0,2-1 0 0,2-2 0 31,2-2-576-31,-4-4-32 0,6 0 0 0,-1-4 0 0,3 1-144 16,-1-8-16-16,6-2-16 0,1-4 0 0,1-2-944 15,0-7-176-15,3-4-32 0,1 2-16 0,2 0 480 0,-4 2 112 0,0-1 16 16,0 5 0-16,-6 3 1472 0,2 4 320 0,-4 6 48 0,-3 2 16 16,0 3 1472-16,-1 4 288 0,3 4 64 0,-8 4 16 15,6 3-1120-15,-6 2-208 0,0-11-64 0,0 0 0 16,0 49-240-16,0-26-48 0,0 5-16 0,-4 0 0 15,2 2-208-15,2-2-32 0,-6 3-16 0,6-3 0 0,-2-8-224 16,4 3-48-16,0-2-128 0,-2-21 192 0,0 0-192 0,0 0 0 16,0 0-144-16,0 0 144 15,58 67-640-15,-58-67-16 0,0 0-16 0,61-5 0 16,-41-3-224-16,3-1-64 0,7-4 0 0,-2-8 0 16,6-2-1088-16,0-1-240 0,3-4-32 0,-3-2-16 15,6 1 448-15,-7-4 96 0,1 4 0 0,-2-1 16 0,-6 4 1104 0,-3 2 224 16,-4-1 32-16,-8 5 16 0,-2 3 1136 0,-3 2 224 15,-4 1 64-15,-6 3 0 0,-1 0 1184 0,-3 3 240 16,-3 5 48-16,-2 1 16 0,-2 2-976 0,0 0-192 16,-4 5-32-16,4 3-16 0,-4-1-592 0,0 7-112 15,4-1-16-15,-4 7-16 0,1-1-272 0,2 0-48 16,1 2-16-16,2 1 0 0,0 3-224 0,2-1 128 0,5-1-128 0,-1-1 0 16,5 1 128-16,-2-3-128 0,4-3 0 0,4-4 144 15,-4-13-144-15,0 0 0 0,0 0 0 0,0 0 0 16,0 0-320-16,0 0-64 0,0 0 0 0,83 12 0 31,-70-18-128-31,2-9-16 0,4 2-16 0,1-8 0 0,3 4 16 16,-4-1 0-16,-3 2 0 0,1 3 0 0,0 2 272 0,0-2 64 0,-2 4 16 0,-4 1 0 15,3 4 176-15,-5-1 224 0,0 5-48 0,-5 0-16 16,2 1 496-16,-4 5 112 0,1 2 0 0,-3 1 16 16,0-9 32-16,0 0 0 0,0 0 0 0,-3 49 0 15,1-38-240-15,2 0-32 0,0 4-16 0,0-3 0 16,0 1-272-16,0-13-64 0,0 0-16 0,0 0 0 0,0 0-176 0,9 53-176 15,-7-48 48-15,2 1 0 16,0 1-624-16,-3-5-112 0,-1-2-32 0,0 0 0 16,0 0-448-16,0 0-80 0</inkml:trace>
  <inkml:trace contextRef="#ctx0" brushRef="#br0" timeOffset="12394.47">31252 7859 32255 0,'-2'-17'1424'0,"2"8"304"0,-3 1-1392 0,1 3-336 0,2 1 0 0,-4 0 0 0,4 2 2048 0,-6 2 352 0,-1-6 64 0,-3 1 16 0,-1 3-1296 0,-2 4-256 0,-4 5-48 0,0 7-16 0,2-1-480 0,-6 7-80 0,3 1-32 0,-1 5 0 0,0 4-272 0,4-1 0 0,6-3 0 0,-6 6 0 0,5 5 0 0,1 1 0 0,1 3 0 0,6-3 0 0,-1-6 0 0,1 0 0 0,2-32 0 0,7 62-144 0,-7-62-240 0,0 0-64 0,0 0 0 0,0 0 0 0,0 0 48 0,72 52 0 0,-54-63 0 0,1-2 0 0,0 2 112 0,2-8 32 0,1-5 0 0,6-5 0 16,-1-1-1024-16,-1-2-192 0</inkml:trace>
  <inkml:trace contextRef="#ctx0" brushRef="#br0" timeOffset="12979.15">31617 7128 20271 0,'-6'-11'896'0,"6"7"192"0,-5-2-880 0,5 4-208 16,-4 2 0-16,2 2 0 0,-2 0 3664 0,-2 6 688 16,3 3 144-16,-7 10 32 0,-3 11-2304 0,2 7-464 15,-2 8-96-15,1 8 0 0,3 5-752 0,-6 7-144 16,2 10-16-16,-6 2-16 0,4 6-224 0,0-2-32 15,-2-3-16-15,6-8 0 0,-2-5-208 0,3-5-32 16,3-3-16-16,3-5 0 0,4-1-208 0,-4-2-208 16,4-51 32-16,4 80 16 15,-4-80-768-15,0 0-160 0,11 60-16 0,-11-60-16 16,0 0-144-16,32-11-16 0,-21-11-16 0,6-5 0 16,4-3-912-16,2-4-176 0,-5 1-48 0,7-7 0 15,-1-3 592-15,1-2 112 0,-1-2 32 0,-1 4 0 0,-3 1 1088 0,-1 7 224 0,-8 6 32 0,3 5 16 16,-9 5 2512-16,3 6 496 0,-6 11 96 0,-2-2 32 15,0 8-368-15,-2 2-80 0,2-6-16 0,0 0 0 16,-4 39-1376-16,4-39-256 0,-9 38-64 0,9-38-16 16,-6 56-112-16,-2-26 0 0,3 0-16 0,1 4 0 15,-3 4-176-15,3-1-16 0,4-37-16 0,-6 64 0 16,6-64-112-16,0 53-32 0,0-53 0 0,0 0 0 16,0 0-144-16,11 67 0 0,-11-67 0 0,0 0-176 15,0 0-304-15,0 0-64 0,0 0-16 0,51-5 0 16,-36-5-272-16,-4-1-64 0,6-8-16 0,4-5 0 15,-2 0-1968-15,2-3-400 0,1 1-80 0,-3 0-16 16,5-4-1888-16,-5-1-384 0,2 3-80 0,-2 4-16 16,-1-1 2880-16,-8 7 576 0,1-1 112 0,-3 8 32 0,-7 7 4384 0,3-2 896 15,-4 6 160-15,-4 2 32 0,3 6 2368 0,-3 3 448 16,-2 2 112-16,-3 2 16 0,5 0-3424 0,-2 4-672 16,3 0-144-16,1-4-32 0,-2 0-1040 0,4-2-192 15,0-13-64-15,0 0 0 0,0 58-368 0,0-58-80 16,0 0 0-16,4 58-16 0,-4-58-240 0,0 0 0 15,0 0 0-15,0 0 0 0,0 0-256 0,30 66-112 16,-30-66-16-16,0 0 0 16,0 0-400-16,0 0-96 0,0 0-16 0,0 0-17792 0</inkml:trace>
  <inkml:trace contextRef="#ctx0" brushRef="#br0" timeOffset="13356.03">32182 7570 32255 0,'-13'3'1424'0,"8"-1"304"0,-1 2-1392 0,-1-4-336 0,5 2 0 0,2 0 0 0,-4 0 2096 0,0 1 336 0,2 3 80 0,-3 0 16 0,1 1-1248 0,4 3-240 0,0-10-48 0,0 0-16 0,0 0-592 0,0 0-128 0,0 0-32 0,0 0 0 0,0 0-448 0,0 0-96 0,54 65 0 0,-54-65-16 0,0 0-720 0,0 0-144 0,0 0-16 0,70 23-17328 0</inkml:trace>
  <inkml:trace contextRef="#ctx0" brushRef="#br0" timeOffset="13715.53">32350 7878 4607 0,'0'0'400'0,"0"0"-400"0,0 0 0 0,0 0 0 0,0 0 4288 0,0 0 784 0,-13 58 160 0,13-58 16 0,-15 75-672 0,5-35-144 0,4-3-16 0,6-37-16 0,-9 53-2848 0,9-53-560 0,0 0-112 0,0 0-32 0,0 54-400 0,0-54-64 0,0 0-32 0,0 0 0 0,0 0-352 0,0 0-192 0,43-15 32 0,-31 2 0 0,1 2-368 0,2-10-80 0,4 1-16 0,-1-5 0 0,1-1-1040 0,2-2-224 0,-2 3-32 0,-4 3-16 0,0 3 464 0,-2 2 112 0,-4 8 16 0,-5 1 0 0,2 6 2368 0,-6-2 496 0,0 8 80 0,-4 4 32 0,4-8 80 0,0 0 16 16,-10 41 0-16,10-41 0 0,0 0-832 0,-5 58-144 16,5-58-48-16,0 0 0 0,0 57-256 0,0-57-48 0,0 0-16 15,0 0 0-15,0 0-240 0,24 69-144 0,-24-69 160 0,0 0-160 16,0 0 0-16,0 0 0 0,68 17 0 0,-68-17 0 15,43-9-352-15,-43 9 32 0,47-15 16 0,-19 5 0 16,-28 10 48-16,53-19 0 0,-53 19 0 0,51-15 0 16,-51 15 32-16,47-9 16 0,-47 9 0 0,39-9 0 15,-39 9-160-15,36-17-16 0,-21 7-16 0,-6 1 0 16,3 1 400-16,-3 1 0 0,-5-1 0 0,-2 1 0 16,1 1 0-16,-6 1 0 0,1 1 0 0,-6-6 0 15,1 5 128-15,-6-1 0 0,-3 2 0 0,1 1 0 16,-3-1 0-16,-5 2 16 0,4 2 0 0,-1-4 0 15,-3 8-144-15,2-4 0 0,3 2 0 0,-1 2 0 16,4 1 0-16,0 3 0 0,0 1 0 0,5 1 0 16,1-3 128-16,0 6-128 0,1 0 0 0,2-1 128 0,3 1 0 15,1-2-128-15,2 2 192 0,-4 0-64 0,4-13 112 0,0 0 16 16,0 0 0-16,6 64 0 0,-6-64 32 0,0 0 16 16,0 0 0-16,26 87 0 0,-26-87-112 0,0 0-32 15,30 71 0-15,-30-71 0 0,0 0-160 0,38 64 0 16,-38-64 144-16,0 0-144 0,0 0 0 0,67 66 0 15,-67-66 0-15,0 0 0 16,0 0-704-16,68 26-64 0,-68-26-16 0,0 0-12160 16,56-17-2432-16</inkml:trace>
  <inkml:trace contextRef="#ctx0" brushRef="#br0" timeOffset="14465.92">30824 9184 7359 0,'0'-6'656'0,"0"4"-528"16,3 0-128-16,-3-1 0 0,2 1 2080 0,0 2 384 0,0-4 80 0,2-2 16 0,2-3 1440 0,3 0 288 0,4-6 64 0,2-2 16 0,-4 5-2048 0,3-1-400 0,-5 4-96 0,0 1-16 0,1 5-1040 0,-5-1-224 0,5 4-32 0,-6 4-16 0,-3-1-288 0,3 3-48 0,-4 5-16 0,0 2 0 0,0 2 112 0,-5 4 0 0,1 2 16 0,-2 1 0 0,-3 7 48 0,5-5 0 0,-2 6 0 0,-1-2 0 0,5 2-32 0,-4-1 0 0,6 3 0 0,-3-8 0 0,3 0-80 0,0-24-16 0,0 0 0 0,3 53 0 0,-3-53-192 0,0 0 176 0,0 0-176 0,21 55 160 0,-21-55-160 0,0 0-272 15,0 0 64-15,0 0 16 16,0 0-608-16,0 0-112 0,68-10-32 0,-55-1-17936 16</inkml:trace>
  <inkml:trace contextRef="#ctx0" brushRef="#br0" timeOffset="14650.57">31068 8799 14735 0,'-6'0'1312'0,"6"0"-1056"0,-3-2-256 0,3 2 0 15,0 0 3552-15,0 0 656 16,-4 0 128-16,2 0 16 0,-2 0-1248 0,2 2-256 16,0-1-48-16,4 3-16 0,4 2-2080 0,-6-6-400 0,0 0-96 0,0 0-16 15,0 0-192-15,0 0 0 0,0 0-192 0,68 62 192 32,-68-62-1792-32,0 0-256 0</inkml:trace>
  <inkml:trace contextRef="#ctx0" brushRef="#br0" timeOffset="15870.27">31260 9255 11967 0,'0'0'528'0,"-6"28"112"16,4-16-512-16,2-12-128 0,0 0 0 0,0 0 0 16,-2 24 3040-16,2-24 576 0,-5 28 112 0,1-13 32 15,4-15-656-15,-6 32-128 0,6-32-32 0,0 0 0 16,0 0-1872-16,0 0-384 0,0 0-80 0,0 0-16 16,0 0-592-16,0 0-288 0,0 0 32 0,40-28 0 15,-31 11-704-15,1-3-144 0,1-1-32 0,2-2 0 16,-4 8 224-16,1-3 32 0,1-3 16 0,-2 2 0 15,1 10 864-15,-3-5 192 0,-1 9 16 0,-2-3 16 0,1 6 1504 0,-5 2 288 16,2 0 64-16,-2 0 16 0,0 0-928 0,0 0-176 16,0 0-32-16,0 0-16 0,17 64-384 0,-17-64-80 15,0 0-16-15,10 66 0 0,-10-66-256 0,0 0-48 16,20 68-16-16,-20-68 0 0,0 0-144 0,0 0 0 16,38 64 0-16,-38-64 0 0,0 0-256 0,0 0-96 15,0 0-16-15,0 0 0 16,83 26-192-16,-83-26-32 0,0 0-16 0,62-17 0 15,-62 17-816-15,43-24-176 0,-28 9-16 0,4 0-16 16,-1-4-176-16,1 0-48 0,-4 0 0 0,-2 2 0 0,-1 4 1168 0,-3-2 240 0,0 0 32 0,-5 2 16 16,-2 0 800-16,2 3 176 0,-4-1 16 0,-6 2 16 15,2-1 1232-15,-1-1 240 0,1 2 48 0,-5-1 16 16,3 6-752-16,-2-1-160 0,-3-5-16 0,-2 3-16 16,2 1-576-16,-4 1-112 0,2 1-32 0,-2 4 0 15,0 0-96-15,1 4 0 0,1-1-16 0,2 5 0 16,2 1-176-16,-1 4-48 0,5 1 0 0,-5 1 0 15,4 5-144-15,3 3 0 0,-1 1 0 0,4-24 128 16,-2 59-128-16,2-59 0 0,6 58 0 0,-6-58 0 16,0 0 0-16,19 67 0 0,-19-67 128 0,0 0-128 15,0 0 0-15,0 0 0 0,0 0 0 0,82 32 0 16,-82-32-144-16,38-18-16 0,-18-3 0 0,3-2 0 0,1-1-80 0,1-10-16 16,-3 0 0-16,3-1 0 0,-4-5-112 0,1 1-16 15,-3-5-16-15,2 5 0 0,-8 3 80 0,4-9 32 16,5-7 0-16,-3-10 0 0,0 0 160 0,0 3 128 15,-10 5-192-15,-2 3 192 0,1 4 0 0,-8 4 176 16,0 7 0-16,-4 2 0 0,-1 10 320 0,-1 5 64 16,-2 4 16-16,3 6 0 0,-5 5 96 0,5 4 32 15,-5 0 0-15,1 9 0 0,3 1-208 0,-3 1-48 16,0 8 0-16,-1 5 0 0,3 2-256 0,-1 5-48 16,1 6-16-16,1-1 0 0,0 5-128 0,3 2 192 15,-3 10-192-15,2-2 192 0,2 5-192 0,0 1 0 16,2-5 144-16,2-1-144 0,4 0 0 0,-6-51 0 15,15 79 0-15,-15-79 0 16,0 0-320-16,34 77-144 0,-34-77-32 0,0 0 0 16,0 0-224-16,62 50-48 0,-62-50-16 0,0 0 0 15,0 0 288-15,0 0 64 0,77 6 16 0,-77-6 0 0,0 0 176 0,0 0 48 0,71-15 0 0,-71 15 0 16,0 0 0-16,59-24 16 0,-59 24 0 0,37-29 0 16,-20 14 176-16,0-3 0 0,2-3 0 15,-2 2-128-15,0 0 128 0,-2 0 0 0,0-5 128 0,3 0-128 16,-6-3 0-16,1 7 0 0,-4 1 0 0,1 4 0 15,-7 0 0-15,3-4 0 0,-4 4 0 0,-2-4 0 16,0 0 0-16,-2 1 144 0,-4 3-144 0,3-1 0 16,-3 7 240-16,-2-4-64 0,3 7-16 0,-5-3 0 15,1 5-32-15,-2 2 0 0,-2 4 0 0,-1 6 0 16,-2 3-128-16,-1 6 0 0,0 5-192 0,0 5 192 0,6-10-208 16,-3 9 80-16,3 8 128 0,-2 9-208 15,-2 0 208-15,6 0 0 0,3-3 0 0,-2-1 0 0,6 3 0 0,2-42 128 16,0 69 0-16,0-69-128 0,6 57 256 0,-6-57-64 15,0 0-16-15,0 0 0 0,25 65 16 0,-25-65 16 16,0 0 0-16,0 0 0 0,0 0-16 0,0 0-16 16,80 17 0-16,-80-17 0 0,0 0-176 0,53-17 128 15,-53 17-128-15,36-18 128 0,-36 18-128 0,45-27-224 16,-45 27 48-16,51-30 16 16,-27 10-256-16,2-5-48 0,-5-1-16 0,1-2 0 0,-1 1 208 0,-2 3 32 15,0-4 16-15,-8 3 0 0,2 6 224 0,-3-3-144 16,-5 3 144-16,3-2-128 0,-3 3 128 0,1-1 0 15,-2 2 0-15,-2 4 0 0,1 0 0 0,-3 1 0 16,0-1 0-16,0 4 0 0,0 1 256 0,-3 1 0 0,1 3-16 0,2 2 0 16,-4 4 80-16,-2 0 0 0,3 4 16 0,-3 5 0 15,0 2-112-15,-1 6-32 0,1 1 0 0,-3 5 0 16,-1 3 64-16,5 2 16 0,-5 6 0 0,1 3 0 16,3 8-80-16,-1 2-32 0,1 0 0 0,1 4 0 15,1-3-160-15,-2 7 0 0,2 7 0 0,-1-4 0 16,1-4 0-16,2 6-144 0,-2 2 0 0,-1 2 0 15,-1-4-128-15,4-8-32 0,0-5 0 0,2-49 0 16,-5 77-64-16,5-77-16 0,0 47 0 0,0-47 0 16,0 0-224-16,0 0-48 0,0 0-16 0,0 0-11360 15,0 0-2288-15</inkml:trace>
  <inkml:trace contextRef="#ctx0" brushRef="#br0" timeOffset="16120.6">32688 9030 22111 0,'4'-27'976'0,"-2"16"208"0,0 0-944 0,-1 3-240 0,3 3 0 0,-4 5 0 0,0-4 3072 0,2 0 560 0,6-3 112 0,-3 1 32 0,-5 6-1536 0,0 0-288 0,0 0-64 0,0 0-16 0,66 2-976 0,-66-2-192 0,0 0-32 0,0 0-16 0,0 0-368 0,77 62-80 0,-77-62-16 0,0 0 0 0,45 68-192 0,-45-68 0 0,0 0 0 0,25 64 0 0,-25-64 0 0,0 0-240 0,7 52 48 0,-7-52 16 0,0 0-48 0,-13 41-16 0,13-41 0 0,-21 25 0 0,12-12 112 0,-8-2 128 0,0 1-208 0,-2-1 80 16,0-2-240-16,1 1-32 0,3-5-16 0,0 1 0 15,1-6-272-15,-1-4-48 0,6-1-16 0,3-1-11280 0,-1-2-2240 0</inkml:trace>
  <inkml:trace contextRef="#ctx0" brushRef="#br0" timeOffset="16621.08">33318 8816 26719 0,'0'0'2368'0,"0"0"-1888"16,0 0-480-16,0 0 0 0,0 0 2032 0,0 0 304 0,0 0 64 15,0 0 16-15,0 0-624 0,0 0-128 0,0 0-32 0,0 0 0 16,67 80-944-16,-67-80-192 16,36 64-48-16,-36-64 0 0,39 79 0 0,-39-79 0 0,34 94 0 0,-34-94 0 15,34 94-80-15,-34-94-32 0,21 83 0 0,-21-83 0 16,13 84-176-16,-13-84-32 0,6 77-128 0,-6-77 192 15,-6 72-352-15,6-72-80 0,-15 67-16 0,5-27 0 16,-5-1-32-16,-3 5-16 0,-1 3 0 0,-6-8 0 16,1 2-400-16,0 1-96 15,-5-5-16-15,-3 1-17984 0</inkml:trace>
  <inkml:trace contextRef="#ctx0" brushRef="#br0" timeOffset="33549.85">30361 10400 32367 0,'0'0'2880'0,"-3"3"-2304"0,1-3-576 0,2 2 0 0,0-2 0 0,-4 4 0 0,4-4 0 0,-4 4 0 0,-1 3 736 0,-1 5 32 0,-3 3 16 0,-1 4 48 0,1 1 1104 0,-1 5 240 0,1 3 32 0,-2 2 32 0,1 7-1632 0,1 5-320 0,0 7-64 0,1 0-16 0,1 3-80 0,-3 5 0 0,1 1-128 0,1 0 192 0,1 4-64 0,3 6 0 0,-2 9-128 0,3-6 192 0,3-13 128 0,0 10 0 0,0 3 16 0,3-1 0 0,3 0 64 0,3-12 16 0,1-6 0 0,-10-52 0 0,20 87-208 0,-20-87-32 0,29 62-16 0,-29-62 0 0,33 60-160 0,-33-60 0 0,0 0-160 0,44 71 160 0,-44-71-640 0,0 0-16 0,0 0-16 0,67 66 0 0,-67-66-368 0,0 0-80 0</inkml:trace>
  <inkml:trace contextRef="#ctx0" brushRef="#br0" timeOffset="34947.14">30796 10811 21183 0,'0'-3'1888'0,"0"-5"-1504"15,0 6-384-15,-2-2 0 0,2 2 2576 0,0-1 448 16,0-3 96-16,0-7 16 0,0 0-512 0,0 2-112 16,2-3-16-16,1 5 0 0,-3 3-1344 0,4 1-256 15,-2 1-64-15,2 4-16 0,-1 0-144 0,3 4-32 16,-2-2 0-16,1 5 0 0,-5-7-256 0,0 0-48 0,0 0-16 0,0 0 0 16,34 70-176-16,-34-70-144 0,4 50 192 0,-4-20-192 15,-4 6 128-15,1 0-128 0,-3 1 0 0,0-3 0 16,-1 2 0-16,-1 0 0 0,1-6-208 0,-3 0 80 15,5 2-112-15,-5-4-16 0,5-2 0 0,-3-3 0 32,6-10-160-32,-3 2-32 0,5-6-16 0,-4-3 0 15,4-4-80-15,0-4-16 0,0 2 0 0,0-6 0 0,0-1 64 16,4-4 16-16,-3-4 0 0,5-8 0 0,4-1 128 0,3-8 32 0,-4 2 0 0,4-1 0 16,2 0 128-16,0 0 16 0,-2 1 16 0,3 2 0 15,-1 4 160-15,0 1 0 0,0 1 0 0,2 5 0 16,-2 0 336-16,0 6 0 0,-15 11 0 0,0 0 0 15,0 0 144-15,0 0 32 0,0 0 0 0,0 0 0 16,0 0 0-16,0 0 16 0,71 39 0 0,-71-39 0 0,0 0-144 0,0 0-16 16,9 56-16-16,-9-44 0 0,0-12-192 0,0 0-32 15,0 0-128-15,6 41 192 0,-6-41-192 0,0 0-192 16,0 0 48-16,0 0 0 16,0 0-544-16,0 0-96 0,0 0-32 0,0 0 0 15,0 0-144-15,0 0-16 0,56-19-16 0,-50 4 0 16,3-7-240-16,1 1-48 0,-5 2-16 0,5-3 0 15,-1 3-496-15,-5 2-112 0,2 2-16 0,-1 2 0 0,-1 3 2448 0,2 3 496 16,-6 1 80-16,0 4 32 0,3 2 960 0,-3 0 192 16,0 6 32-16,0-6 16 0,0 0-1328 0,0 0-272 15,0 0-48-15,6 43-16 0,-6-43-224 0,0 0-64 0,4 43 0 16,-4-43 0-16,0 0-176 0,5 53-32 0,-5-53-16 0,4 43 0 16,-4-43-160-16,6 43 0 0,-6-43 144 0,0 0-144 15,15 68 0-15,-15-68 0 0,0 0 0 0,19 53 0 16,-19-53-352-16,0 0-32 0,0 0-16 0,0 0 0 31,62 45-272-31,-62-45-48 0,0 0-16 0,58-17 0 16,-58 17-416-16,53-36-96 0,-20 14-16 0,1-7 0 0,-6 3-112 15,6 0-32-15,-4 1 0 0,2-3 0 0,-2-2 176 16,-7 2 16-16,1-4 16 0,-3 4 0 0,-2 2 928 0,-6-1 272 0,-2 5-128 0,-1 5 128 16,-7 2 1664-16,3 3 384 0,-6 3 96 0,-4 5 16 15,-1-3-512-15,-1 5-112 0,-3 2 0 0,-5 0-16 16,3 4-848-16,-6 1-160 0,2 5-48 0,-4 1 0 15,3 6-208-15,-3 4-64 0,0 3 0 0,4 0 0 0,-2 5-192 16,6-1 0-16,-2-8 0 0,3 3 0 0,5-4 0 0,1-4 0 16,4-15 0-16,-2 37 0 0,2-37-144 0,0 0 144 15,0 0-208-15,0 0 80 0,21 59-32 0,-21-59 0 16,0 0 0-16,0 0 0 0,0 0 160 0,0 0 0 16,0 0-144-16,0 0 144 0,60-10 0 0,-60 10 0 15,0 0 0-15,20-20 0 0,-10 10 128 0,-1 1-128 16,1 1 0-16,-1-3 128 0,2 2-128 0,2-1 128 15,-3 1-128-15,-1-1 128 0,1 1-128 0,-5 3 192 16,5-1-192-16,-7 5 192 0,-3 2 112 0,0 0 16 16,0 0 16-16,0 0 0 0,0 0 48 0,0 0 0 15,0 0 0-15,0 0 0 0,0 0 48 0,25 68 16 16,-25-68 0-16,-4 32 0 0,4-32-192 0,0 39-16 16,0-39-16-16,0 0 0 0,4 49-224 0,-4-49 0 0,0 0 0 0,0 0 0 31,0 0-528-31,0 0-48 0,0 0-16 0,0 0 0 15,39 58-384-15,-39-58-80 0,0 0-16 0</inkml:trace>
  <inkml:trace contextRef="#ctx0" brushRef="#br0" timeOffset="35191.46">32352 10740 11055 0,'-12'2'976'0,"9"2"-784"0,-3 1-192 0,-2-1 0 0,7-2 5488 0,-5 0 1040 0,2 3 224 0,-5 5 32 0,-6 1-3664 0,-4 8-752 0,0 3-128 0,0-1-48 0,4 2-1328 0,0-3-272 0,0 3-48 0,2-3-16 0,4 3-336 0,-4-4-64 0,13-19 0 0,-12 30-128 0,12-30 0 0,-9 39 0 0,9-39 0 0,-4 42 0 0,4-42 0 0,0 0 0 0,0 0 0 0,13 58 0 0,-13-58 0 0,0 0 0 0,0 0-128 0,0 0 128 0,0 0-208 0,62 39 48 0,-62-39 16 0,0 0 0 0,0 0-176 0,68-15-48 0,-68 15 0 0,39-24 0 0,-16 5-464 0,1 0-112 0</inkml:trace>
  <inkml:trace contextRef="#ctx0" brushRef="#br0" timeOffset="35798.87">32476 10362 8287 0,'-10'-2'736'0,"6"-1"-592"0,3-1-144 0,-3 2 0 15,0 2 5632-15,2 0 1104 0,2 2 224 0,0 2 32 16,0-4-3504-16,-7 13-704 0,7-13-144 0,-6 39-16 16,6-39-1296-16,-2 66-256 0,2-23-48 0,-4 12-16 15,4 1-224-15,-5 8-32 0,-3 4-16 0,3-1 0 16,-1 1-224-16,-2-2-32 0,3-4-16 0,3-10 0 16,-2-1-464-16,4-51 0 0,0 70 0 0,0-70 0 31,0 58-720-31,0-58-240 0,10 54-64 0,-10-54 0 0,0 0-384 0,0 0-96 0,0 0-16 0,0 0 0 15,0 0-432-15,0 0-96 0,0 0 0 0,63-17-16 16,-49-20 400-16,1-6 96 0,3-4 16 0,-4 3 0 0,1 1 1680 16,0 4 320-16,-2 5 80 0,-2 4 16 0,2 7 1072 0,-3 4 224 15,-3 6 32-15,1 6 16 0,-8 7-624 0,0 0-128 16,0 0-32-16,0 0 0 0,0 0-352 0,0 0-80 16,0 0-16-16,0 0 0 0,35 58-144 0,-35-58-48 15,0 0 0-15,0 0 0 0,8 62-80 0,-8-62 0 16,0 0-16-16,2 53 0 0,-2-53-368 0,0 0 144 15,0 0-144-15,0 0 0 0,13 58-192 0,-13-58-128 16,0 0-48-16,0 0 0 16,0 0-352-16,0 0-80 0,0 0-16 0,0 0 0 15,0 0 64-15,0 0 16 0,0 0 0 0,0 0 0 16,0 0-80-16,71-8-16 0,-61-3 0 0,-5 0 0 0,5-2 672 0,-1-2 160 16,1 0 0-16,-1 1 0 0,0-4 496 0,1 3 128 15,-1-2 16-15,2 0 16 0,3 2-160 0,-14 15-48 0,15-23 0 0,-6 14 0 16,-9 9 48-16,0 0 0 0,0 0 0 0,0 0 0 15,0 0-64-15,0 0-16 0,0 0 0 0,0 0 0 16,0 0-48-16,0 0-16 0,0 0 0 0,0 0 0 16,43 66 0-16,-43-66 0 0,0 0 0 0,0 50 0 15,0-50-208-15,0 0-144 0,-3 60 192 0,3-60-192 16,0 0 0-16,0 0-224 0,3 53 16 0,-3-53 0 31,0 0-336-31,0 0-64 0,0 0-16 0,0 0 0 0,0 0-288 16,0 0-64-16</inkml:trace>
  <inkml:trace contextRef="#ctx0" brushRef="#br0" timeOffset="36516.37">32979 10655 31327 0,'-7'0'1392'0,"5"0"272"0,-2 0-1328 0,-2 4-336 0,6-4 0 0,0 0 0 0,0 2 2160 0,-3 0 352 0,3-2 80 0,0 0 16 0,0 0-1344 0,0 0-272 0,0 0-48 0,0 0-16 0,0 0-672 0,0 0-128 0,0 0-128 0,0 0 192 0,37 64-592 0,-37-64-112 0,0 0-32 0,0 0 0 0,0 0-784 0,0 0-144 0,0 0-48 0,72 56 0 0,-72-56-2176 0,0 0-432 0,0 0-96 0,35 68 0 0,-35-68 688 0,0 0 144 0,15 69 16 0,-15-69 16 0,0 0 4464 0,2 66 896 0,-2-66 176 0,0 0 48 0,-7 56 1872 0,7-56 384 0,0 0 80 0,-6 44 16 0,6-44-2128 0,0 0-416 16,0 0-96-16,0 0-16 0,0 0-1184 0,0 0-240 0,0 0-48 0,0 0-16 15,0 0-432-15,0 0 0 0,0 0 0 0,34-29-176 32,-30 14-208-32,5-1-64 0,-1-5 0 0,1-2 0 15,0 3-608-15,1-1-128 0,-3 4-32 0,1 6 0 16,-8 11 528-16,9-19 112 0,-9 19 0 0,0 0 16 0,0 0 1344 0,0 0 272 0,0 0 48 0,0 0 16 16,0 0-64-16,0 0-16 0,4 62 0 0,-4-62 0 15,0 0-176-15,-6 58-32 0,6-58-16 0,0 0 0 16,2 53-368-16,-2-53-64 0,0 0 0 0,0 0-16 15,0 0-368-15,27 58 144 0,-27-58-144 0,0 0 0 16,0 0 0-16,0 0-176 0,73-13 0 0,-73 13 0 16,38-17-112-16,-38 17-32 0,43-19 0 0,-43 19 0 15,39-19-48-15,-39 19-16 0,0 0 0 0,57-24 0 0,-57 24 32 0,0 0 0 16,43-17 0-16,-43 17 0 0,0 0 112 0,0 0 32 16,39-17 0-16,-39 17 0 0,0 0 32 0,0 0 16 15,19-22 0-15,-19 22 0 0,6-10-48 0,-6 10-16 16,-6-11 0-16,2 7 0 0,1-1 64 0,-5 1 16 15,-1-2 0-15,-1 2 0 0,1 1 144 0,-4 1 0 16,1-4 0-16,-1 2 0 0,-2 4 320 0,2-3 64 16,2 3 0-16,-6 0 0 0,6 3-48 0,-4-3 0 15,5 2 0-15,-3 6 0 0,4-4 48 0,3 1 16 16,-3 5 0-16,9-10 0 0,-12 26-64 0,12-26-16 16,-7 34 0-16,7-34 0 0,0 0 48 0,-6 50 0 15,6-50 0-15,0 0 0 0,0 68-48 0,0-68 0 0,0 0 0 0,0 64 0 16,0-64-144-16,0 0-48 0,10 66 0 0,-10-66 0 15,0 0-128-15,24 62 0 0,-24-62 144 0,0 0-144 16,0 0 0-16,62 67-208 0,-62-67 16 0,0 0 16 31,0 0-448-31,86 12-80 0,-86-12-32 0,59-15 0 16,-59 15-224-16,65-28-64 0,-31 11 0 0,2-6-17712 0</inkml:trace>
  <inkml:trace contextRef="#ctx0" brushRef="#br0" timeOffset="38037.43">32293 12095 29487 0,'10'-38'1296'0,"-7"19"288"0,3 4-1264 0,-4 0-320 0,2 6 0 0,0 1 0 0,1-1 2464 0,1-8 432 0,11-7 96 0,-2-4 16 0,5-1-1488 0,3 9-304 0,-2 7-48 0,-21 13-16 0,47-16-496 0,-47 16-96 0,0 0-32 0,77 10 0 0,-77-10-368 0,0 0-160 0,67 39 128 0,-67-39-128 0,0 0 0 0,0 0-320 0,47 72 48 0,-47-72 16 0,0 0-176 0,2 67-16 0,-7-37-16 0,-9 4 0 0,-1 0 208 0,0 0 64 0,-5 2 0 0,-7-6 0 0,3-2 0 0,-2 0 16 0,-6-9 0 0,7 2 0 0,1-8-144 0,5-4-16 0,0-3-16 0,4-2 0 32,6-6-48-32,-4-4-16 0,5-3 0 0,4-3 0 15,-1-3-1008-15,5 2-208 0,0-6-32 0,2 1-9152 0,5 3-1840 0</inkml:trace>
  <inkml:trace contextRef="#ctx0" brushRef="#br0" timeOffset="38338.57">32898 11691 11055 0,'0'0'976'0,"0"0"-784"15,0 0-192-15,0 0 0 0,0 0 3584 0,0 0 656 16,0 0 144-16,68-10 32 0,-68 10-544 0,0 0-96 16,90 27-32-16,-90-27 0 0,55 47-2528 0,-55-47-512 15,49 67-112-15,-49-67-16 0,37 83-144 0,-37-83-48 16,25 75 0-16,-25-75 0 0,17 90 0 0,-12-37-16 16,-5 5 0-16,-5-5 0 0,1 1-16 0,-6-3 0 15,-5-6 0-15,2-5 0 0,-2-3-144 0,-4-3-16 16,-1 0-16-16,-5-2 0 0,-3-2-176 0,-6-2-176 15,1 0 48-15,-11-3 0 16,1-1-896-16,9-5-160 0</inkml:trace>
  <inkml:trace contextRef="#ctx0" brushRef="#br0" timeOffset="73142.28">25191 8133 16575 0,'0'0'1472'0,"0"0"-1168"0,0 0-304 0,0 0 0 0,0 0 2336 0,0 0 416 0,0-2 64 0,0 2 32 0,0-3 272 0,0 3 48 0,4 3 16 0,-4-3 0 0,2 6-1968 0,2 0-384 0,-2 3-64 0,-2-9-32 0,0 0-240 0,0 0-48 0,9 66-16 0,-9-49 0 0,0 5 32 0,-2 7 16 0,2 1 0 0,-3 7 0 0,-1 3-96 0,2 1 0 0,-4 2-16 0,2 0 0 0,1-7-176 0,1 0-48 0,-2-6 0 0,0-2 0 0,2-3-144 0,2-1 0 0,0-24-160 0,-3 45 160 0,3-45-768 0,0 43-48 0,0-26-16 0,0 2-18688 0</inkml:trace>
  <inkml:trace contextRef="#ctx0" brushRef="#br0" timeOffset="73787.28">25139 9127 12895 0,'4'-1'1152'0,"-4"1"-928"0,0-4-224 0,0 4 0 0,0 0 2400 0,0 0 432 0,0-4 96 0,0 2 16 0,1-2 464 0,3 1 112 0,-4 3 0 0,0 0 16 0,0 2-1744 0,0 3-368 0,0 5-64 0,0-10-16 0,0 0-704 0,4 39-160 0,-8-18-32 0,4 1 0 0,0-1-160 0,-4 2-32 0,3 1-16 0,1-2 0 0,-4-1-240 0,4 0 0 0,0-21 128 0,-4 41-128 0,2-22-192 0,2-4-96 0,0 0-16 0,-4 2-12448 0,4 0-2496 0</inkml:trace>
  <inkml:trace contextRef="#ctx0" brushRef="#br0" timeOffset="74052.47">25114 9588 20271 0,'-3'4'896'0,"3"-4"192"0,0 0-880 0,0 2-208 0,0-2 0 0,0 3 0 0,0-3 2256 0,0 4 416 15,3 2 80-15,-3-6 0 0,0 0-576 0,0 0-128 16,15 52-32-16,-15-52 0 0,0 0-1248 0,14 55-240 15,-14-55-48-15,0 0-16 0,5 47-272 0,-5-28-64 16,0 5-128-16,0-3 192 0,0 1-192 0,-4-1 128 16,4-2-128-16,-1-1 0 0,1 1 128 0,-4 0-128 15,4 0 0-15,0-4 0 0,0 0 128 0,0 0-128 16,0 0 0-16,0 2 144 0,0-17-144 0,0 0 0 16,0 43 0-16,4-37-176 15,-4 1-448-15,0-1-80 0,-4 0-32 0,4-1 0 16,0-1-1456-16,-4-2-304 0</inkml:trace>
  <inkml:trace contextRef="#ctx0" brushRef="#br0" timeOffset="74512.14">24893 9902 23439 0,'0'3'512'0,"-4"-3"96"0,4 4 32 0,0-4 32 0,0 0-544 0,0 0-128 0,4 2 0 0,-4 2 0 0,0-4 3680 0,0 0 704 0,0 0 144 0,0 0 16 0,0 0-2896 0,67 62-592 0,-67-62-112 0,0 0-32 0,0 0-208 0,74 54-32 0,-74-54-16 0,0 0 0 0,0 0-192 0,75 47-32 0,-75-47-16 0,0 0 0 0,0 0-224 0,0 0-64 0,77 34 0 0,-77-34 0 0,0 0-128 0,0 0 0 0,0 0 0 0,0 0 0 0,0 0 0 0,0 0 0 0,0 0 0 16,77 19 0-16,-71-23 0 0,3-3 0 0,0-5 0 0,-3 1 0 0,3-4-304 0,1-2 64 0,3-5 16 0,-4-1 0 0,3-5-160 0,1 0-48 0,-2-2 0 0,2-4 0 0,2-6-400 0,-2-1-96 0,2-2-16 0,0 0-18080 0</inkml:trace>
  <inkml:trace contextRef="#ctx0" brushRef="#br0" timeOffset="75656.02">24278 10650 23039 0,'2'-2'2048'0,"-2"-2"-1648"0,0 0-400 0,0 2 0 16,0 2 2528-16,0-1 416 0,4-1 96 0,0-4 16 16,-4 2-896-16,5-3-176 0,-1 5-48 0,5 2 0 15,-9 0-1104-15,0 0-240 0,0 0-32 0,0 0-16 16,0 0 16-16,0 0 0 0,45 81 0 0,-45-81 0 16,14 58-112-16,-13-28 0 0,3 6-16 0,-4-4 0 15,4-4-272-15,-4-2-160 0,0 0 192 0,-4-3-192 16,4-4 0-16,0-2 0 0,-4-2 0 0,3-4-192 31,1 0-432-31,0-5-80 0,0 1 0 0,0-7-16 0,0 2-80 0,0-4-16 0,0-5 0 0,5-2 0 31,-5-1-432-31,4-7-96 0,2-5 0 0,3-7-16 0,-3 1 128 0,1-6 16 0,4-1 16 0,3 1 0 16,-5 0 1200-16,2 6 0 0,2 0 0 0,2 3 224 16,-1 3 1120-16,1 3 240 0,-4 6 32 0,2 3 16 15,-13 10-480-15,0 0-112 0,0 0-16 0,0 0 0 0,0 0-304 0,0 0-64 16,0 0-16-16,0 0 0 0,58 51-96 0,-54-36-32 15,-4 2 0-15,2 2 0 0,-2-19-192 0,0 0-64 16,4 43 0-16,-4-34 0 0,0 3-256 0,0-5 0 16,0-7 0-16,0 0 0 15,0 0-656-15,0 0-48 0,0 0 0 0,0 0 0 16,0 0-160-16,0 0-32 0,0 0-16 0,28-19 0 16,-26 10-176-16,2-6-16 0,1-2-16 0,-1 0 0 0,2 0 576 0,-3 2 112 15,3 2 32-15,3 2 0 0,-5 1 704 0,2 3 144 16,-1 5 16-16,3-2 16 0,-2 8 416 0,-6-4 64 0,0 0 32 0,0 0 0 15,0 0-352-15,0 0-64 0,33 68 0 0,-33-68-16 16,0 0-32-16,15 52 0 0,-15-52 0 0,0 0 0 16,0 0-208-16,0 0-64 0,0 0 0 0,47 59 0 15,-47-59-256-15,0 0 0 0,0 0 0 0,0 0 0 32,0 0-432-32,74-12-32 0,-74 12-16 0,32-22 0 15,-32 22-208-15,33-25-32 0,-17 12-16 0,-3 2 0 16,2 2-256-16,-6-7-48 0,1 7-16 0,-1-4 0 0,-2 2 32 0,1-3 0 15,-2 3 0-15,-3 0 0 0,-3 3 624 0,0-5 128 0,0 4 16 0,-7-1 16 16,5 1 624-16,-6 0 112 0,1 1 16 0,-1-1 16 16,3 1 224-16,-5 3 32 0,-3-5 16 0,2 5 0 15,-2-1-320-15,1 2-64 0,-3 4-16 0,2 0 0 16,0 2-176-16,2 6-32 0,-2-3-16 0,1 6 0 0,3 6-176 0,0-2 128 16,-1 6-128-16,5 2 128 0,-3 5-128 15,6-7 192-15,-2 1-192 0,4-1 192 0,0-2-48 0,4-4 0 16,-4-15 0-16,0 0 0 0,0 0-144 0,0 0 0 15,0 0 0-15,0 0 128 0,0 0-128 0,0 0 0 16,0 0 0-16,83 15 0 0,-70-27 0 0,2-3-192 16,0 0 32-16,-2-2 16 15,2 6-288-15,-3-8-48 0,1 4-16 0,0 0 0 0,-2 4 96 0,-1 3 16 16,-1-1 0-16,-5 3 0 0,1 3 384 0,-3 3 0 16,2-4 192-16,-4 8-64 0,0-1 608 0,0-3 128 15,0 0 32-15,0 0 0 0,0 42-144 0,0-35-32 16,0-1 0-16,0 0 0 0,0-1-160 0,0 3-48 15,0-8 0-15,0 0 0 0,0 0-256 0,0 0-48 0,9 47-16 0,-5-42 0 16,-2-3-192-16,2 2 0 0,-4-4 0 0,0 0 0 16,0 0-400-16,0 0 16 0,0 0 16 0,0 0 0 31,0 0-240-31,0 0-48 0,56-15-16 0,-50 9 0 16,-1 3-624-16,-1-7-128 0,-2 4-32 0,2-1-15760 0</inkml:trace>
  <inkml:trace contextRef="#ctx0" brushRef="#br0" timeOffset="76023.14">25225 10582 21183 0,'0'4'944'15,"0"-2"192"-15,0 1-912 0,0-3-224 0,0 0 0 0,0 2 0 0,0 0 2832 0,4 0 528 0,-4 4 96 0,0-6 32 0,0 0-1184 0,0 0-224 0,0 0-48 0,9 58-16 0,-9-58-1040 0,0 0-208 0,2 56-32 0,-4-33-16 0,2-2-160 0,-3 1-48 0,-1-5 0 0,2 0 0 0,-2 2-304 0,1-2-64 0,1 0-16 0,-2-6 0 0,4-11-128 0,0 0 0 0,-4 17-160 0,4-15 160 0,0-4-672 0,0-2-32 0,0-5-16 0,4-1 0 0,0-3 0 0,-2-4 0 0,5-2 0 0,-1-3 0 0,3 1-208 0,-3-3-32 0,3-1-16 0,4 3 0 0,-1-3 544 0,1 3 112 16,-4 3 32-16,1 2 0 0,-1 4 1008 0,-2 0 208 16,3 1 32-16,-3 5 16 0,-7 7-112 0,0 0-32 15,0 0 0-15,0 0 0 0,0 0-32 0,0 0-16 16,0 0 0-16,0 0 0 0,0 0-112 0,0 0-32 15,0 0 0-15,0 0 0 0,53 60-192 0,-53-60-64 16,0 0 0-16,6 45 0 0,-6-45-208 0,0 0-48 0,3 45-128 16,-3-45 192-16,0 0-192 0,0 0 0 0,0 0-144 0,0 0 144 31,0 0-752-31,0 0-48 0,0 0-16 0,0 0 0 16,0 0-320-16,0 0-64 0,0 0-16 0,0 0-18048 0</inkml:trace>
  <inkml:trace contextRef="#ctx0" brushRef="#br0" timeOffset="76192.73">25547 10567 9215 0,'-6'6'816'0,"4"-6"-656"0,0 3-160 0,2-1 0 15,0 2 5136-15,0-4 1008 0,0 4 192 0,2 1 32 16,0 5-2752-16,-2-10-544 0,0 0-128 0,0 0 0 16,0 0-1728-16,34 60-320 0,-34-60-80 0,0 0-16 15,0 0-480-15,0 0-112 0,0 0-16 0,58 60 0 16,-58-60-480-16,0 0-96 0,0 0-32 0,0 0-13056 15,0 0-2608-15</inkml:trace>
  <inkml:trace contextRef="#ctx0" brushRef="#br0" timeOffset="76411.62">25782 10388 36863 0,'-8'6'1632'0,"6"-4"336"0,-2 2-1584 0,-1-1-384 16,5-1 0-16,-4 2 0 0,2-2 1472 0,0 6 192 15,0 3 64-15,-1 6 0 0,1 2-384 0,-2 5-80 16,-2 0-16-16,3 6 0 0,-3 2-304 0,-2 8-64 16,-1 7-16-16,-2 4 0 0,-2 1-288 0,-4 8-64 0,0-1-16 0,-4-1 0 15,-1 4-352-15,1 2-144 0,-7 2 128 0,3-3-128 32,6-4-624-32,-5 1-208 0,-4 7-32 0,-2-8-16 15,2-3-736-15,-2-7-160 0,-2 0-16 0,2 0-18432 0</inkml:trace>
  <inkml:trace contextRef="#ctx0" brushRef="#br0" timeOffset="94883.39">27238 11548 15663 0,'-4'0'1392'0,"2"0"-1120"0,2 0-272 0,0 0 0 0,-1 4 2336 0,-1-4 416 0,2 2 64 0,-4 3 32 0,2 5 256 0,-2 1 48 0,0 4 16 0,3 2 0 0,1 2-1856 0,0-1-368 0,0 5-80 0,0-2-16 0,-4 1-400 0,4 3-96 0,4-5-16 0,-4 3 0 0,1-2 16 0,-1 1 0 0,4-3 0 0,-4 5 0 0,0 1-80 0,0-1-16 0,0 4 0 0,0-7 0 0,0-2-128 0,0 3-128 0,0 3 192 0,-4-1-192 0,3 4 0 0,-3-1 0 0,4-1 0 0,-6-2 0 0,6 1-240 0,-4-3-144 16,3-1-48-16,-1-2 0 0,0 0-464 0,2-4-80 0,0-2-32 0,-4-4-16912 0</inkml:trace>
  <inkml:trace contextRef="#ctx0" brushRef="#br0" timeOffset="95217.65">26960 12172 14735 0,'0'0'1312'0,"0"0"-1056"16,0 0-256-16,0 0 0 0,4 0 3248 0,-4 2 592 15,2 0 112-15,5 3 16 0,-1-3-544 0,3 8-112 16,-9-10-32-16,0 0 0 0,0 0-2000 0,0 0-416 15,0 0-80-15,87 65-16 0,-87-65-224 0,0 0-48 16,0 0-16-16,63 62 0 0,-63-62-304 0,0 0-176 16,0 0 192-16,57 59-192 0,-57-59 0 0,0 0 0 15,0 0 0-15,0 0 0 0,0 0 0 0,49 67 0 16,-46-61 0-16,3-2 0 0,-2-2 0 0,1-1 0 16,-1-2 0-16,-2-5 0 0,2 0 0 0,0-3 0 15,3-2 0-15,3-6 0 0,3-8 0 0,-4-5 0 0,6-7 0 0,0-3 0 31,0-3-384-31,8-4-48 0,-4-2 0 0,5-4 0 16,4-5-416-16,0 7-96 0,-3 8-16 0,-6 7-17632 0</inkml:trace>
  <inkml:trace contextRef="#ctx0" brushRef="#br0" timeOffset="96522.64">26413 12749 7359 0,'0'-4'656'0,"0"-2"-528"0,4 3-128 0,-4 1 0 0,0 2 1728 0,0-8 320 0,0 1 64 0,4-6 16 0,-4-2 1344 0,0-4 272 0,1 4 48 0,-1 2 16 0,0 3-1008 0,0 5-208 0,0-3-32 0,0 6-16 0,0-2-1264 0,0 8-256 0,0-4-64 0,-1 4 0 0,2 2-448 0,-1 3-112 0,4 0-16 0,-4 3 0 0,2 3-128 0,-2-2-48 0,2 6 0 0,-2-4 0 0,0 7-80 0,0 3 0 0,0-5-128 0,0 5 192 0,-2-1-192 0,2 2 0 16,-2-1 0-16,-2-1 0 0,4-3 0 0,-1-2 0 0,1-2 0 0,0-2 0 0,-4-6-144 0,4-1-80 0,0-1-16 0,0-3 0 16,0 2-144-16,0-6-48 0,4-4 0 0,-4-2 0 15,1-3-48-15,3-4-16 0,0 1 0 0,2-5 0 16,-1 0-176-16,-1-1-32 0,5-3-16 0,1-2 0 16,-3-1 192-16,6 0 32 0,1-8 16 0,2 2 0 0,1-4 288 0,2 6 48 15,-4-1 16-15,0 9 0 0,-2 1 128 0,-3 6 0 0,1 1 128 0,-2 5-128 16,-5 5 896-16,2 2 128 0,-2 0 0 0,1 4 16 15,-5 3-272-15,2 3-48 0,0 3-16 0,-2 2 0 16,0 0-128-16,-2 2-48 0,0 4 0 0,2-3 0 16,-3-6-176-16,1 5-32 0,-2 1-16 0,0 3 0 15,2-2-304-15,-2 0 128 0,4-4-128 0,0-6 0 16,0 0 0-16,0-3 0 0,0-2-240 0,4-4 80 31,-2 0-352-31,2-4-80 0,0-5-16 0,1-1 0 0,-1-1 160 0,2-2 16 16,-1-2 16-16,1-4 0 0,1 0 80 0,3-1 16 0,-4 1 0 0,-1 0 0 15,5-2 320-15,-1 8 0 0,0-2 0 0,1 6 0 16,-5 3 0-16,1 4 192 0,2 2 0 0,-3 4 0 16,1 5 176-16,-6-9 32 0,0 0 16 0,0 0 0 0,22 55-64 15,-22-34-16-15,6 9 0 0,-6-4 0 16,4 10-96-16,-4-6-32 0,2 0 0 0,-2-2 0 0,3-4-208 0,1-1 0 16,-2-2 128-16,4-5-128 0,1 0 0 0,-1-11 0 15,-6-5-144-15,0 0 144 16,0 0-608-16,0 0-32 0,0 0 0 0,90-5 0 15,-71-11-944-15,-2 1-192 0,0-5-32 0,0-1-16 16,-1-1-384-16,3-1-80 0,-4 0-16 0,0-1 0 16,-5 0 864-16,1-1 160 0,2 3 48 0,-3 1 0 0,-5-3 880 0,3 1 176 15,-6 4 48-15,-2 6 0 0,3 2 1344 0,-3-2 288 16,-3 1 48-16,1 3 16 0,-2 0 512 0,-2-1 96 16,-1 4 32-16,1 1 0 0,1 3-720 0,-5 2-144 15,4 2-16-15,-3 3-16 0,2 1-736 0,1 0-160 16,-3 7-32-16,3-4 0 0,0 3-240 0,3 3-144 0,-7 2 160 15,4-2-160-15,3-6 0 0,-1 2 0 0,2 6 0 0,-2 0 0 16,2 0 0-16,1 2 0 0,-1 0 0 0,2-4 0 16,0 0 0-16,2-6 0 0,-1 0 0 0,5-3-160 31,0-2-272-31,-3-4-48 0,3 0-16 0,4-4 0 16,-1 0-272-16,-3-1-48 0,3-1-16 0,4-3 0 0,-4 1 368 0,-1 2 64 0,0 1 16 0,1-1 0 15,0 1 256-15,1 1 128 0,-1 4-128 0,2 0 128 16,-1 0 0-16,-1 4 128 0,-3 1 0 0,-1-3 0 15,3 6 608-15,-6-3 128 0,2 5 32 0,-1-5 0 16,-3 3-128-16,2-1 0 0,-2 3-16 0,0-1 0 16,0 1-416-16,0-3-80 0,4 1 0 0,-4-1-16 15,4-1-240-15,-4-1 0 0,5-1 0 0,-1 0 0 16,-2-2-240-16,4 1-80 0,1-3-32 0,-1 0 0 16,-2-3-2016-16,1 6-416 0</inkml:trace>
  <inkml:trace contextRef="#ctx0" brushRef="#br0" timeOffset="96822.83">27494 12664 25791 0,'0'-2'1152'0,"-2"2"224"0,2-3-1104 0,-2 3-272 0,2 0 0 0,-2 0 0 0,2 0 2864 0,-4 0 512 0,-1 0 96 0,-1 3 32 0,-3 1-1808 0,-1 2-352 0,1-1-80 0,-1 5-16 0,1-1-672 0,0 1-128 0,-1-1-16 0,5 0-16 0,-5 6-272 0,1 4-144 0,-1 0 160 0,1 2-160 0,3 1 0 0,1 3 0 0,-3-1 0 0,6 4 0 0,-1-3-240 0,3-1-32 0,0-3-16 0,0-1 0 0,3 1-16 0,-1-6 0 0,-2-15 0 0,0 0 0 0,0 0 32 0,0 0 0 0,0 0 0 0,0 0 0 0,0 0-16 0,0 0 0 0,90 10 0 0,-76-25 0 31,2-8-224-31,1 2-64 0,-2-3 0 0,4-4 0 15,0-4-1584-15,2-2-320 0</inkml:trace>
  <inkml:trace contextRef="#ctx0" brushRef="#br0" timeOffset="97372.39">27762 12211 23951 0,'-5'-9'1056'0,"1"3"224"0,4 3-1024 0,-4 1-256 16,2-2 0-16,-1 4 0 0,1 0 3296 0,-2 0 608 15,0 4 112-15,-1 3 16 16,-5 6-2176-16,1 10-432 0,3 1-80 0,-3 5-32 0,5 10-528 0,-2 4-96 15,-3 4-32-15,3 4 0 0,-1 2-176 0,-1 5-32 16,1 4-16-16,-3-2 0 0,1-17-176 0,1 6-48 16,1 0 0-16,1 2 0 0,1-1-208 0,1 1 0 15,0-8 0-15,4-7 0 16,0-4-304-16,0-32-144 0,0 0-48 0,13 49 0 16,-13-49-304-16,0 0-64 0,0 0-16 0,0 0 0 15,0 0 128-15,34-30 32 0,-25 3 0 0,1-3 0 16,1-3 208-16,2-1 64 0,-1 0 0 0,1 0 0 0,-4 4 256 0,4 2 192 15,-3-4-208-15,1 2 80 0,2-2 128 0,-2 4 256 0,3 5-64 0,-5 6-16 16,-3 6 304-16,-3 3 64 0,7 7 16 0,-8 2 0 16,1 3-112-16,1 6 0 0,2-1-16 0,-6 2 0 15,2-1 0-15,1-1 0 0,-3 8 0 0,4-2 0 16,-4 6-160-16,0 1-16 0,0-3-16 0,2 0 0 16,2 1-240-16,0-6 176 0,-4 1-176 0,1 0 160 15,3-6-160-15,0 0 0 0,-4 1 0 0,6-4 0 16,-5-5 0-16,7 1-192 0,-2-2 32 0,-3-2 16 15,7 1-288-15,-5-5-48 16,5-2-16-16,1 1 0 0,-2 3 128 0,5-5 32 0,-3-1 0 0,2 1 0 16,-4 3 144-16,5-3 48 0,-5 1 0 0,2 3 0 15,2-1 144-15,-7 0-192 0,3 6 192 0,-5-5-192 16,2 5 192-16,0 2 176 0,-3 1-48 0,-1-1 0 16,2 6 208-16,-4-3 48 0,4 5 0 0,-4-1 0 0,0 3 928 0,0 1 192 15,2-2 32-15,-2 2 16 16,0-2-1872-16,0 1-384 0,3-3-80 0,-3 0-16 0,4-1 800 0,-2-2 0 15,2-3 0-15,-2 1 0 0,1-4 0 0,3 0-240 16,-2-6 80-16,1 3 16 16,-1-3-464-16,2-3-96 0,-1-6 0 0,3 2-16 15,-2-3-784-15,-3-2-160 0,7-5-16 0</inkml:trace>
  <inkml:trace contextRef="#ctx0" brushRef="#br0" timeOffset="97973.43">28223 12469 1839 0,'-4'-11'160'0,"4"5"-160"0,-4 0 0 0,2 1 0 0,2 5 4144 0,0 0 784 0,0-4 176 0,-3 2 16 0,-1 0 192 0,2 2 48 0,-4 2 0 0,3 4 0 0,-3-1-3424 0,2 5-672 0,4 1-144 0,-4 2-32 0,3 6-496 0,1-6-96 0,0 2-32 0,0 0 0 0,0 0-256 0,0 6-48 0,1-2-16 0,-1-19 0 0,0 0-320 0,14 47-64 0,-14-47-16 0,0 0 0 0,0 0-576 0,0 0-128 0,24 56-32 0,-24-56 0 0,0 0-1648 0,0 0-336 0,0 0-64 0,0 0-16 0,0 0-2160 0,0 0-432 0,0 0-96 0,0 0-16 0,0 0 3328 0,0 0 640 0,0 0 144 0,56 60 32 16,-56-56 4496-16,0 0 912 0,-3 5 176 0,3-3 48 16,0 5 368-16,-4 2 80 0,2 2 16 0,-2 0 0 15,4-2-2080-15,-4 0-416 0,4-3-64 0,4-3-32 16,-4 1-1104-16,0-4-208 0,4 1-64 0,-2-5 0 0,2 0-288 0,-1 0-64 16,3-3-16-16,0 1 0 0,1-2-144 0,1 0 0 15,-1 0-160-15,-1 2 160 16,3 2-512-16,-5 0 0 0,-4 0 0 0,0 0 0 15,0 0-128-15,0 0-16 0,0 0-16 0,0 0 0 16,0 0 32-16,83 47 16 0,-83-47 0 0,0 0 0 0,0 0 832 0,0 0 176 16,52 61 16-16,-52-61 16 0,0 0 224 0,0 0 32 15,0 0 16-15,0 0 0 0,0 0-272 0,0 0-48 16,0 0-16-16,81-8 0 0,-73-5-128 0,5-2-32 16,-4-2 0-16,2 0 0 0,3-2-192 0,-1-3 0 15,-4 1 0-15,2-2 0 0,3 3-208 0,-5-3-48 16,0 3 0-16,-3 1 0 0,-4 6-64 0,0 1 0 15,-2-5-16-15,-4 4 0 0,-2 0 96 0,-1 4 32 0,1-1 0 16,-7 5 0-16,4 1 208 0,-3 4 256 0,-1 4-48 0,2 1-16 16,-4 1 112-16,2 3 16 0,2 5 0 0,1-3 0 15,1 4-16-15,-1-2 0 0,3 0 0 0,1-2 0 16,2 6 16-16,3 4 0 0,-3 2 0 0,2 1 0 16,-2 2 48-16,4 3 16 0,0 1 0 0,4 2 0 15,-4-32 0-15,6 54 0 0,-6-54 0 0,15 51 0 16,-15-51-128-16,0 0-32 0,0 0 0 0,33 67 0 15,-33-67-224-15,0 0 0 0,0 0-192 0,0 0 192 16,77 38-960 0,-77-38-64-16,0 0-32 0,0 0-18752 0</inkml:trace>
  <inkml:trace contextRef="#ctx0" brushRef="#br0" timeOffset="98490.8">29260 12847 23087 0,'-9'-8'512'0,"1"4"96"0,6 0 32 0,-1 3 0 0,-3-3-512 0,6 4-128 0,-6 0 0 0,3 0 0 0,-7 0 3712 0,-3 0 720 0,2 4 144 0,-4 1 32 0,-2 5-3200 0,6-1-640 0,-5 6-128 0,3 4-32 0,4 0-304 0,-2 1-64 0,3 9-16 0,2-1 0 0,-3 2-32 0,3 4 0 0,3 3 0 0,-1-7 0 0,2 2-48 0,2-5-16 0,0-27 0 0,2 45 0 0,-2-45-128 0,0 0 0 0,0 0 0 0,0 0 128 0,34 58-288 0,-34-58-64 0,0 0-16 0,0 0 0 0,66-34-224 0,-48 15-48 0,3-3-16 0,2 1 0 0,-5-3 128 0,1 1 16 0,-4 2 16 0,4 3 0 0,2-5 48 0,-3 6 0 0,1 4 0 0,0 4 0 15,-19 9 320-15,0 0-176 0,0 0 176 0,0 0-128 16,0 0 304-16,0 0 64 0,79 20 16 0,-79-20 0 16,0 0 0-16,0 0 0 0,17 66 0 0,-21-47 0 15,0 0-48-15,-1-4 0 0,-1 3 0 0,-1-3 0 16,-1 0-16-16,-1-1-16 0,1-3 0 0,2-2 0 16,-3-1-176-16,0-3 0 0,3-1 0 0,-3-2 0 0,-1-4 0 15,1 0 0-15,3 0-224 0,-3-5 80 0,3 1 16 0,-1-1 0 16,1-4 0-16,0-1 0 0,6-1-96 0,0-2-16 15,0 0 0-15,2 0 0 16,6-2-464-16,1 6-112 0,2-2-16 0,-1 1 0 16,3 3-1280-16,2 0-256 0,-15 9-48 0,0 0-11584 15</inkml:trace>
  <inkml:trace contextRef="#ctx0" brushRef="#br0" timeOffset="99142.61">29674 13036 22111 0,'1'2'976'0,"-1"-2"208"0,0 0-944 0,-1 0-240 15,1 0 0-15,0-2 0 0,-4 2 3072 0,4-3 560 16,-6-1 112-16,2-2 32 0,-1 1-1792 0,-5-1-336 16,5-2-80-16,-3 3-16 0,3-1-976 0,-5-1-192 15,5 5-32-15,-5-4-16 0,5 2-80 0,-5 4-32 0,3 0 0 0,-3-3 0 16,1 6-96-16,1 1-128 0,-1 5 176 0,1 3-176 16,3 3 128-16,-1 2-128 0,-1 3 0 15,5 1 0-15,-2 3 0 0,2-1 0 0,2-23 0 0,2 47 0 16,-2-47 0-16,0 0 0 0,13 54 0 0,-13-54 0 15,0 0 0-15,0 0 0 0,0 0 0 0,0 0 0 16,0 0 0-16,0 0 0 0,72 14 0 0,-57-33 0 16,0-2 0-16,0-7 0 0,0 0 0 0,2-6 0 15,-2 0 0-15,3-3 0 0,-3-3-128 0,0-1 128 16,4-4-240-16,-6 1 48 0,2 3 16 0,-5-2 0 16,1-2 176-16,-1 3 0 0,-5 7 0 0,-1-1-128 15,0 10 128-15,-4 1 0 0,-4 6 128 0,0 6-128 0,2 8 336 16,-3-1 0-16,-3 6 0 0,3 2 0 0,-1 5 112 0,-4 8 0 15,-3 4 16-15,2 0 0 0,4 2-256 0,-5 7-48 16,5 6-16-16,-1 5 0 0,-1-1-144 0,1 1 160 16,6 4-160-16,-1 4 160 0,-1-1 16 0,4-3 0 15,4-2 0-15,-4-41 0 0,13 68-48 0,-13-68 0 16,0 0 0-16,26 62 0 0,-26-62-128 0,0 0 0 16,0 0 0-16,0 0 128 0,79 19-128 0,-79-19 0 15,0 0 0-15,58-23 0 0,-58 23 0 0,44-21-192 16,-44 21 32-16,39-28 16 0,-18 13-176 0,-3-2-48 15,-1 6 0-15,-17 11 0 0,34-23 16 0,-34 23 0 16,27-20 0-16,-14 7 0 16,-8 1-240-16,3 3-48 0,-3 0-16 0,1-3 0 0,-2 3 432 0,-4-1 96 15,0 7 128-15,0-7-208 0,-4 7 208 0,0 1-176 0,-3-4 176 0,-3 2-160 16,1 4 160-16,-8-3-192 0,2 6 192 0,-4-1-192 16,2 6 192-16,-5-3 0 0,7 5 128 0,-4 1-128 15,4 6 192-15,0-2-16 0,2 4-16 0,3 5 0 16,5-5 32-16,-5 2 16 0,5 1 0 0,1 3 0 15,-2-1 96-15,6-24 16 0,0 49 0 0,0-49 0 16,0 0 48-16,10 66 16 0,-10-66 0 0,0 0 0 16,26 56-48-16,-26-56 0 0,0 0 0 0,0 0 0 15,53 56-208-15,-53-56-128 0,0 0 128 0,0 0-128 16,0 0-288-16,75 42-128 16,-75-42-32-16,0 0-19904 0</inkml:trace>
  <inkml:trace contextRef="#ctx0" brushRef="#br0" timeOffset="99864.85">30711 12805 27647 0,'0'-2'2448'0,"-2"2"-1952"0,2 0-496 0,-2 2 0 0,2 0 2288 0,-5 2 352 0,1 1 80 0,-6 5 16 0,-3 9-1072 0,-4 9-192 0,-5 6-64 0,-3 9 0 0,1 8-512 0,1 3-96 0,-1 6-32 0,3 6 0 0,-1 5-80 0,7 3-32 0,0 1 0 0,2 13 0 0,1 12-224 0,8 3-48 0,-1 1-16 0,5-14 0 0,2-6-48 0,1-5-16 0,7-2 0 0,-1-7 0 0,3-10-304 0,1-2 0 0,5-7 0 0,-18-51 0 0,40 85-816 0,-40-85-208 0,49 56-64 0,-49-56-20096 0</inkml:trace>
  <inkml:trace contextRef="#ctx0" brushRef="#br0" timeOffset="106208.95">31201 11971 21183 0,'0'-2'1888'0,"0"0"-1504"0,0 0-384 0,0 2 0 0,-3-4 2624 0,3 3 448 0,-4-3 80 0,2-2 32 0,-2-1-560 0,-1 1-128 0,-3-3 0 0,1 3-16 0,3-2-1392 0,-6 3-288 0,5-1-48 0,-3 2-16 0,1 2-336 0,3 1-64 0,-5 1-16 0,-1 0 0 0,-3-2-320 0,2 2 128 0,1 3-128 0,-5 3 0 0,2 4 0 0,2 1 0 0,-6 6 0 0,6 0 0 0,-4 5 0 0,2 3-256 0,-1 7 64 0,3 1 0 0,6 1 32 0,-5 2 0 0,6 2 0 0,-1-1 0 0,5 1 160 0,0-3-208 0,0-3 80 0,2-5 128 0,1-1-144 0,-3-26 144 0,0 0 0 0,0 0 0 0,0 0-160 0,0 0 160 0,0 0-128 0,74 41 128 0,-57-52-176 0,-2-4 176 0,3-2-208 0,1-4 80 0,-4-3 128 0,4-6 0 0,0-4-144 0,1-4 144 0,-1 1 0 0,2-10 0 0,5-8 0 0,1-7 0 0,1-3-128 15,-8 1 128-15,3-2 0 0,-4 8 0 0,-4 5 0 0,-6 8 0 0,1 2 0 0,-5 5 0 0,-1 1 0 0,0 7 0 0,-4 5 0 0,-2 6 0 0,0 4 0 0,-2 2 0 0,2 4 224 0,-5 3-64 0,5 2 288 0,-6 2 64 0,3 4 16 0,-1 4 0 16,-3 5 16-16,3 4 0 0,-3 2 0 0,-1 6 0 16,1-1-304-16,0 8-64 0,-1-1-16 0,1 4 0 15,-1 1-32-15,-1 6-128 0,2 7 192 0,-1-2-64 16,1 5-128-16,-1-3 192 0,5 4-192 0,1-4 192 15,-2 2-32-15,6-2 0 0,0-2 0 0,6-2 0 0,-2-5-160 16,3-4 128-16,-7-34-128 0,23 52 128 0,-23-52-128 0,0 0 0 16,0 0 0-16,71 42 0 0,-71-42 0 0,0 0-176 15,77-4 176-15,-77 4-192 0,62-28 64 0,-62 28 0 16,62-36 0-16,-32 15 0 0,-5 4-64 0,-1-1 0 16,5-7 0-16,-1 6 0 0,-8 1-128 0,5-5-16 15,-1 2-16-15,-1-1 0 0,-3 1-16 0,3 1 0 16,-4 1 0-16,-4 2 0 15,-2 0-80-15,-4 2-32 0,-1 2 0 0,-1 3-12592 16,-7 1-2528-16</inkml:trace>
  <inkml:trace contextRef="#ctx0" brushRef="#br0" timeOffset="106810.9">31701 12085 8287 0,'-7'0'368'0,"5"0"80"0,-2 2-448 0,-1 0 0 0,5 0 0 0,-4-2 0 0,2 4 2368 0,-2-4 400 0,-1 5 80 0,-3 5 16 0,2-6 1488 0,1 1 288 0,-1 5 64 0,4-8 16 0,0 1-2416 0,2 1-496 0,2-4-80 0,0 0-32 0,4 0-624 0,-1-4-128 0,5 2-32 0,-1-1 0 0,-9 3-128 0,0 0-16 0,0 0-16 0,58-23 0 0,-58 23-368 0,34-21-80 0,-15 8-16 0,0-2 0 0,-19 15-288 0,37-34 0 0,-16 10 128 0,-2 1-128 0,0 3 0 0,-4 1-304 16,-2-4 64-16,-6 5 16 0,1 3-304 0,-6 3-64 0,2-1-16 0,-8 2 0 0,2 1 176 0,-4 1 48 15,-1 2 0-15,-3 5 0 0,-1-4 64 0,-2 2 32 16,-2-5 0-16,0 3 0 0,-4-1 288 0,0 5-128 16,0 2 128-16,1 0 0 0,3 0 0 0,0 4 0 15,0 3 192-15,1 6-48 0,-1-1 128 0,0 4 32 16,2 5 0-16,2 4 0 0,2 1-96 0,-5 0-16 0,9 6 0 0,-3-2 0 15,3 8 64-15,3-4 0 0,2 3 0 0,0 3 0 16,5-3 0-16,1-1 16 0,3 2 0 0,-9-38 0 16,25 67-32-16,-25-67-16 0,37 57 0 0,-37-57 0 15,0 0-64-15,72 45-16 0,-72-45 0 0,0 0 0 16,77 17-144-16,-77-17-144 0,0 0 144 0,92-6-208 31,-92 6-288-31,0 0-48 0,96-21-16 0,-96 21 0 0,62-20-528 0,-62 20-128 0,58-25 0 16,-58 25-18144-16</inkml:trace>
  <inkml:trace contextRef="#ctx0" brushRef="#br0" timeOffset="107294.78">32380 12070 15599 0,'-6'-3'688'0,"2"-1"144"0,-1 2-656 0,1 2-176 0,2-4 0 0,0 2 0 0,0 0 2624 0,2 1 512 0,-5-3 80 0,-3-2 32 0,3-1-352 0,1-1-64 0,2 1-16 0,-2-5 0 0,4 3-1472 0,0-6-320 0,4 2-48 0,-4-2-16 0,6 2-528 0,-1-2-112 0,3 0-32 0,-3-1 0 0,5 1-128 0,-8 2-32 0,5-4 0 0,3 6 0 0,-5 2-128 15,1 3 0-15,-1-1 0 0,-1 5 128 0,0-4-128 0,-4 4 0 0,0 2 0 0,0 2 0 0,0 4 144 0,-6-1 0 0,3 5 0 0,-1 5 0 0,-2 2 112 0,1 7 0 0,-3 2 16 0,6 6 0 0,-2-3 48 0,-1 6 16 0,1 10 0 0,-2 6 0 16,3 5-16-16,1 1-16 0,-2 1 0 0,0 2 0 15,2 2 48-15,-1-2 16 0,3-1 0 0,0-1 0 16,-4 8 112-16,2-6 32 0,-2-4 0 0,0-7 0 16,3 2-320-16,-5-2-48 0,2-4-16 0,0-4 0 0,-1-7-128 15,-1-4 0-15,2-2 0 0,-1-9-176 16,1 0-256-16,-2-8-48 0,3-3-16 0,-1-3 0 16,2-5-400-16,2 0-64 0,-4-5-32 0,2-5 0 15,-1 1-304-15,3-8-64 0</inkml:trace>
  <inkml:trace contextRef="#ctx0" brushRef="#br0" timeOffset="108981.86">31115 13440 9215 0,'0'-3'816'0,"0"1"-656"0,0 0-160 0,2 0 0 0,-2 2 1664 0,0-6 320 0,4 3 48 0,-4-3 16 0,3-7 1360 0,3 0 288 0,-4 1 48 0,2-1 16 0,-1 6-1040 0,-1-1-208 0,2 3-32 0,-4-1-16 0,4 2-1248 0,-4 2-240 0,2 0-48 0,-2 2-16 0,3-2-176 0,-3 4-32 0,4 0-16 0,-2 4 0 0,2 3-208 0,-4 6-32 0,4 4-16 0,-2 2 0 0,1 7-160 0,-3 0-16 0,0-9-16 0,-3 11 0 0,1 8-240 0,-2 10 144 0,-6 5-144 0,5 0 128 0,-5-4-128 0,1-2 0 0,0-10 0 0,3-3 0 0,2-4-240 0,-1-9 32 0,1-4 0 0,4-12 0 31,0 1-240-31,4-8-64 0,-4-2 0 0,1-5 0 15,7-6-112-15,1-8-16 0,3-3-16 0,1-6 0 0,2 2 256 0,-2-6 48 0,2 1 16 0,0-3 0 16,-2 0 208-16,2-5 128 0,4-2-160 0,2-6 160 16,-6 6 0-16,4 6 0 0,-1 3 0 0,-6 10 0 15,1 7 176-15,-4 10 128 0,1 3 16 0,-7 2 16 16,-3 4 128-16,0 0 32 0,0 0 0 0,0 0 0 0,15 55-48 16,-15-35-16-16,-3 5 0 0,-1-5 0 0,2-1-96 0,2 4-16 15,-6 7 0-15,3 0 0 0,-3 2-128 0,-2-4-16 16,7-4-16-16,-3-3 0 0,0-2-160 0,4-10 0 15,0 1 0-15,4-8 0 16,0-1-368-16,-3-2-96 0,7-5-32 0,-2-3 0 16,3-3-112-16,0-5-32 0,1-3 0 0,5-5 0 0,-2 1 208 0,2-10 48 15,6 0 0-15,-3-3 0 0,-2 3 208 0,-1 6 176 16,1 3-208-16,-4 6 80 0,-3 6 128 0,1 6 0 16,-5 3 0-16,-1 4 128 0,0 0 240 0,1 9 48 15,-5 3 16-15,0 5 0 0,0 7 144 0,0-3 16 16,0 1 16-16,-3 3 0 0,1 3-16 0,-2 6 0 15,-2 9 0-15,1 0 0 0,1 0-256 0,0 0-48 0,2-9-16 16,4-5 0-16,2-3-272 0,-4-26 128 0,0 0-128 0,0 0 0 31,0 0-288-31,0 0-160 0,81 41-48 0,-81-41 0 16,0 0-400-16,79-22-64 0,-79 22-32 0,62-27 0 16,-62 27-224-16,58-35-32 0,-58 35-16 0,56-40 0 15,-28 16-1312-15,-3-1-272 0,3 1-48 0,-7 1-16 16,-2 3 1216-16,-19 20 240 0,33-34 48 0,-23 21 16 0,-5 3 1968 0,-1 1 400 0,0 3 80 0,-4-1 16 15,0 1 1072-15,-2 2 224 0,0 2 32 0,-3 2 16 16,-3 0-976-16,2 0-192 0,-3 0-32 0,0 0-16 16,-3 4-704-16,-5 2-144 0,2-1-32 0,0 1 0 15,-3 3 0-15,-1 5 0 0,0-3 0 0,0 6 0 16,2-2-80-16,-5 0-32 0,7 4 0 0,0-6 0 16,0 4-208-16,5-2 144 0,1-2-144 0,5 0 128 15,-2-2-128-15,6-3 0 0,0 1 0 0,2-3 0 0,2 0 0 0,-4-6 0 16,0 0 0-16,0 0 0 0,0 0-224 0,0 0 32 15,0 0 0-15,86-14 0 0,-86 14-112 0,0 0-16 16,63-33 0-16,-63 33 0 0,0 0 64 0,52-30 0 16,-52 30 0-16,0 0 0 0,0 0 64 0,0 0 32 15,62-16 0-15,-62 16 0 0,0 0 304 0,0 0 64 16,0 0 16-16,0 0 0 0,0 0 208 0,10 44 32 16,-14-31 16-16,0 2 0 0,-2 0 0 0,1 4 0 15,1-4 0-15,-2 0 0 0,3 0-224 0,1-2-64 16,2-2 0-16,0 1 0 0,0-12-192 0,0 0-240 15,0 0 48-15,0 0 16 16,0 0-464-16,0 0-80 0,0 0-32 0,0 0 0 16,0 0-752-16,0 0-160 0,82 11-16 0,-82-11-15008 0</inkml:trace>
  <inkml:trace contextRef="#ctx0" brushRef="#br0" timeOffset="109232.08">32513 13542 5519 0,'0'4'496'0,"0"-4"-496"0,-4 1 0 0,-1 3 0 0,1-4 4288 0,0 0 768 0,2 4 160 0,-5-2 32 0,-1 4-560 0,-1 1-96 0,-8 2-32 0,0 3 0 0,4 1-2848 0,-6 2-576 0,4 0-112 0,0 2-32 0,-2-2-320 0,6 2-64 0,-4 2-16 0,2 3 0 0,1-1-240 0,3 1-48 0,-4 1-16 0,7 1 0 0,-3 1-288 0,5-1 160 0,2-1-160 0,2-1 128 0,0-22-128 0,2 34 0 0,-2-34 0 0,0 0 0 0,0 0 0 0,0 0-224 0,0 0 80 0,0 0 16 0,77 30-400 0,-77-30-80 0,34-26-16 0,-17 9 0 16,4-4-96-16,1-3-32 0,-1-4 0 0,-2-2 0 16,5 0-720-16,-5-2-160 0</inkml:trace>
  <inkml:trace contextRef="#ctx0" brushRef="#br0" timeOffset="109784.31">32688 13117 34095 0,'-9'-2'1504'0,"3"2"320"0,2 0-1456 0,2 0-368 16,-1 0 0-16,3 2 0 0,-6 4 1728 0,2-1 288 0,-1 5 48 16,-5 3 16-16,1 8-672 0,3 7-128 15,-1 0-16-15,-1 8-16 0,1 5-464 0,1 8-80 0,-3 7-32 0,3 8 0 16,-4 2-272-16,1 3-48 0,0 3-16 0,-4-1 0 16,5-9-336-16,0-3 144 0,7-11-144 0,-3-1 0 31,4-9-304-31,0-8-160 0,0-30-48 0,5 43 0 15,-5-43-544-15,0 0-112 0,0 0-32 0,0 0 0 16,0 0 224-16,47-28 32 0,-35 4 16 0,5-8 0 0,-2-2-288 0,0-2-64 16,-6 8-16-16,4-6 0 0,2 4 784 0,-3-2 144 0,1 2 48 0,-4 4 0 15,1 5 960-15,-5-1 192 0,1 10 32 0,1 3 16 16,-7 0 160-16,2 7 48 0,-2 2 0 0,0 0 0 16,0 0-352-16,0 0-64 0,4 32-16 0,-4-16 0 0,-4 0-208 15,4-16-32-15,-2 35-16 0,2-35 0 16,0 36-224-16,0-36-48 0,0 0-128 0,6 36 192 0,-6-36-192 0,0 0 0 15,0 0 0-15,0 0 0 16,0 0-464-16,0 0 16 0,0 0 0 0,0 0 0 16,0 0-256-16,0 0-32 0,0 0-16 0,0 0 0 15,0 0-208-15,0 0-32 0,73 22-16 0,-73-22 0 16,0 0-272-16,0 0-64 0,0 0-16 0,42-24 0 0,-42 24 800 0,0 0 176 16,0 0 16-16,52-27 16 0,-52 27 192 0,0 0 160 15,0 0-208-15,45-24 80 0,-45 24 960 0,0 0 208 16,0 0 48-16,0 0 0 0,0 0 288 0,0 0 64 15,0 0 16-15,0 0 0 0,47 66-784 0,-47-66-160 16,-3 43-16-16,3-43-16 0,-4 43 32 0,2-22 16 16,2-21 0-16,-6 36 0 0,6-36-240 0,0 0-48 0,0 33-16 15,0-33 0-15,0 0-224 0,0 0-240 0,0 0 48 0,0 0 16 32,0 0-592-32,0 0-128 0,34-35-32 0,-28 18-17760 0</inkml:trace>
  <inkml:trace contextRef="#ctx0" brushRef="#br0" timeOffset="110102.9">33116 13392 15663 0,'-1'0'1392'0,"-5"0"-1120"0,6 1-272 0,0-1 0 0,-4 4 4256 0,4 0 800 0,-5 2 144 0,-3 3 48 0,2 2-2368 0,1 2-448 0,-3 2-112 0,6 0-16 0,2-15-1488 0,-3 27-304 0,3-27-64 0,0 0-16 0,0 0-432 0,0 0 0 0,0 0-192 0,0 0 192 0,0 0-896 0,28 50-48 0,-28-50-16 0,0 0-11504 0,0 0-2304 0</inkml:trace>
  <inkml:trace contextRef="#ctx0" brushRef="#br0" timeOffset="110452.48">33178 13619 16575 0,'-1'32'736'0,"1"-23"160"0,0-3-720 0,-4-6-176 0,4 2 0 0,0 2 0 0,-4 9 3200 0,2 5 592 0,-5 7 128 0,-1 9 32 0,1-4-880 0,1 2-192 0,0-2-16 0,-1-6-16 0,5-5-1616 0,2-4-320 0,-4-2-64 0,4-13-16 0,0 0-400 0,0 0-96 0,0 0-16 0,0 0 0 0,0 0-320 0,0 0-160 0,38-26 16 0,-29 13 0 0,1 0-336 0,-1-4-64 0,0 0-16 0,-1 2 0 0,-1 3 112 0,3 5 0 0,-5-1 16 0,-1 3 0 0,2-1 432 0,-2 1-128 0,-3 3 128 0,3 0 0 0,-4 4 192 0,0-2 112 0,0 0 16 0,0 0 16 16,0 0 112-16,0 0 32 0,0 0 0 0,0 0 0 16,0 0-32-16,34 62 0 0,-34-62 0 0,0 0 0 15,0 0-192-15,0 0-32 0,28 56-16 0,-28-56 0 16,0 0-208-16,0 0 128 0,0 0-128 0,0 0 0 15,0 0 0-15,74 0 0 0,-74 0 0 0,0 0 0 16,43-30-336-16,-43 30 32 0,32-28 16 0,-32 28 0 16,34-28-16-16,-34 28 0 0,26-32 0 0,-26 32 0 15,22-23 32-15,-22 23 0 0,0 0 0 0,0 0 0 16,25-30 112-16,-21 22 32 0,-4 8 0 0,0-9 0 16,0 5 128-16,-4 1 0 0,0-3 0 0,2 2 0 15,-2 2 0-15,-5 2 0 0,0 0 0 0,-1 0 0 16,1 0 176-16,-2 2-48 0,1 2 0 0,-5 0 0 0,2 5 112 15,-2-3 16-15,2 3 0 0,-2 2 0 0,5 3-112 0,1 1-16 16,3 3 0-16,-3-1 0 0,5 4-128 0,2-2 0 16,-1 0 144-16,1 1-144 0,2-20 224 0,2 42-32 15,-2-42 0-15,0 0 0 0,18 58 176 0,-18-58 16 16,0 0 16-16,0 0 0 0,34 51 16 0,-34-51 0 16,0 0 0-16,0 0 0 0,0 0-176 0,77 28-48 15,-77-28 0-15,0 0 0 0,0 0-192 0,81-17-288 16,-81 17 64-16,0 0 16 15,68-23-944-15,-68 23-192 0</inkml:trace>
  <inkml:trace contextRef="#ctx0" brushRef="#br0" timeOffset="111575.22">31525 14825 10127 0,'-12'-18'896'0,"9"6"-704"0,-3 3-192 0,2 0 0 0,4 3 3520 0,-3 2 656 0,1-2 144 0,-8-3 32 0,1-4-192 0,-6-4-16 0,-4 0-16 0,0 6 0 0,4 7-2752 0,-4 0-544 0,1 6-128 0,-1 4 0 0,4-1-256 0,-4 7-64 0,-2 5 0 0,3 1 0 0,-1 1-208 0,4 8-48 0,2-1-128 0,-1 6 192 0,7 9-192 0,-1 2 0 0,6 6 0 0,-1 2 0 0,6-2 0 0,-1-4 0 0,6-2 0 0,1-9 0 0,-9-34 0 0,27 47 0 0,-27-47 0 0,0 0 0 0,0 0 0 0,0 0-128 0,90 23 128 0,-90-23-160 15,39-32-32-15,-16 7 0 0,-4-7 0 0,5-4 0 16,-3-1 0-16,1-10-16 0,-1-8 0 0,1-7 0 16,-3-1-160-16,2 6-16 0,-8-1-16 0,-2 1 0 15,-1 3-16 1,-6 1 0-16,-3 6 0 0,-1 10 0 0,0 7 224 0,-1 0 64 0,-5 1 0 0,2 7 0 16,-2 5 368-16,-1 6 80 0,1 5 0 0,1 4 16 15,-3 2 272-15,1 6 48 0,3 3 16 0,-6 6 0 16,5 4-160-16,1 2-48 0,-2 7 0 0,-1 4 0 15,5 7-224-15,-2 5-48 0,4 8-16 0,4 1 0 0,-4-1-48 0,6-3-128 16,3-2 192-16,0 4-64 0,1 0-128 0,-1-6 0 16,1-8 0-16,-1 1 0 0,2-4 0 0,-11-34 0 15,29 52 0-15,-29-52 0 0,0 0 0 0,0 0 0 16,73 47 0-16,-73-47 0 0,0 0 0 0,0 0-176 16,90-3 176-16,-90 3-192 0,0 0 48 0,66-34 0 15,-66 34 0-15,41-38 0 0,-18 14-80 0,-1-10-16 16,3 0 0-16,-1-7 0 0,-5 0-96 0,0 3-32 15,-4 2 0-15,-4 4 0 0,-3 4 32 0,-3 6 0 16,-5 1 0-16,-4 6 0 0,-1 2 176 0,-1 3 160 16,-7 5-208-16,-2-5 80 0,2 6 128 0,-6 3 0 15,-2 1 128-15,-3 5-128 0,-4-1 272 0,0 5-16 16,-3 6 0-16,3 4 0 0,4 6-64 0,1 1 0 16,3 2-16-16,5 4 0 0,1 2-176 0,3 4 0 15,7 1 0-15,1-1 128 0,6 3-128 0,1-3 0 0,4-1 0 0,5-7 0 16,-13-30 0-16,30 51 0 0,-30-51 0 0,0 0 0 15,66 53 128-15,-66-53 0 0,0 0 0 0,0 0 0 16,96 16 64-16,-96-16 0 0,0 0 0 0,77-35 0 16,-77 35-192-16,52-47 192 0,-24 13-192 0,-1-7 192 15,-3 5-192-15,4-7-144 0,4-8 144 0,-5 2-208 16,-1 0-240 0,-5 6-64-16,-3 3 0 0,-5 5 0 0,-3 3 96 0,-3 7 16 0,-3 7 0 0,0 1 0 15,-4 5 400-15,-4 3 0 0,0 5 0 0,3 4 0 16,-5 4 256-16,2 0 144 0,-2 5 32 0,-1 6 0 15,1 0 96-15,1 10 32 0,1-1 0 0,-2 8 0 16,-1 4-240-16,5 11-32 0,-2 5-16 0,2 5 0 0,2-1-16 0,0 10-16 16,0 7 0-16,0 6 0 0,0-2-240 0,0 0 176 15,6 0-176-15,-6-5 160 0,2-8-160 0,-2-1 192 16,4 1-192-16,-1-3 192 0,-3-5-192 0,0-9 0 16,0-8 0-16,0-12 128 0,0-7-128 0,0-20-176 15,0 0 48-15,2 27 0 16,-2-27-512-16,0 0-112 0,0 0-16 0,8-25 0 15,-8 6-496-15,2-7-96 0,1-6-32 0,1-2-16784 16</inkml:trace>
  <inkml:trace contextRef="#ctx0" brushRef="#br0" timeOffset="111808.07">32290 14867 1839 0,'3'-34'160'0,"-3"17"-160"0,4 0 0 0,-4 4 0 0,2 7 6896 0,2 3 1344 0,-1-3 272 0,3-4 48 0,4-5-4384 0,-10 15-864 0,28-28-176 0,-28 28-48 0,0 0-1584 0,0 0-320 0,82-15-64 0,-82 15-16 0,0 0-608 0,77 28-128 0,-77-28-32 0,0 0 0 0,72 44-336 0,-72-44 128 0,0 0-128 0,45 64 0 0,-45-64 0 0,9 43 0 0,-9-19-192 0,-2 4 64 0,-7 1-160 0,0-3-32 0,-1-4 0 0,-5-1 0 0,-2 2-64 0,-3-1-32 0,-3-5 0 0,2-2 0 0,-7-2-224 0,4-3-64 15,-1-7 0-15,1-3 0 0,5-3 0 0,-3-9 0 0,5-1 0 16,4-6 0-16,-2-1-1600 0,5-3-320 0</inkml:trace>
  <inkml:trace contextRef="#ctx0" brushRef="#br0" timeOffset="112021.76">32840 14393 2751 0,'0'0'256'0,"0"0"-256"16,0 0 0-16,68-5 0 0,-68 5 6576 0,0 0 1264 15,0 0 256-15,0 0 48 0,64 43-3952 0,-64-43-800 16,75 73-144-16,-36-22-48 0,-1 3-1584 0,-10 3-320 15,2-5-64-15,-7 3-16 0,-3 1-144 0,-5 1-48 16,-5-9 0-16,-1 9 0 0,-5 10-272 0,-4 1-64 16,-4-6-16-16,-5-4 0 0,-1-5-464 0,-5-4-80 15,0-6-128-15,-3-4 176 16,-7 1-576-16,-3-4-112 0,-6-6-32 0,-5-2 0 16,-4 0-1184-16,-10-3-256 0</inkml:trace>
  <inkml:trace contextRef="#ctx0" brushRef="#br0" timeOffset="119989.85">23883 10524 11967 0,'-3'-4'1072'0,"3"0"-864"0,-4-1-208 0,2 1 0 0,2 2 2272 0,0 2 416 0,-4-6 64 0,4 3 32 0,-5-1 880 0,1-2 176 0,0 1 48 0,2-3 0 0,-1 6-1984 0,1 2-400 0,-2-4-80 0,4 8-16 0,-4-4-640 0,2 4-144 0,2 2-32 0,-4-1 0 0,4 5 0 0,0-1 0 0,0 2 0 0,-3 2 0 0,1 1-48 0,2 4-16 0,0 3 0 0,0 0 0 0,2 1-192 0,-2 6-32 0,3 6-16 0,-3 0 0 0,0-4-288 0,4 2 160 0,-4 4-160 0,6-2 128 0,-6-2-128 0,4-2 0 0,1-4-160 0,-3-3 160 0,2-3-704 0,-4-20-32 0,0 0-16 0,0 0 0 0,22 51-272 0,-22-51-48 0,0 0-16 0,0 0-18048 0</inkml:trace>
  <inkml:trace contextRef="#ctx0" brushRef="#br0" timeOffset="120809.26">23957 11428 6447 0,'0'-4'576'0,"0"2"-576"16,0 2 0-16,0-4 0 0,0 4 2336 0,0-2 352 15,0 2 80-15,0-1 16 0,-4-1 1088 0,4 2 224 16,0-4 32-16,-2 4 16 0,4 0-1984 0,-2 0-400 16,0 4-80-16,0-2-16 0,0 1-640 0,0 1-128 15,4 2-16-15,-4-1-16 0,0 1-352 0,0 1-80 0,4 3-16 16,-4-1 0-16,5 1-32 0,-1-1 0 0,-4 2 0 0,0-1 0 16,0 1-96-16,2 0-32 0,-2 4 0 0,4-3 0 15,-4-3-128-15,0 4-128 0,0 2 144 0,0 0-144 16,0 0 0-16,0 2 0 0,-4 2 0 0,4 2 0 15,-2 1 0-15,2-1 0 0,0-2 0 0,-4-1 0 16,4-1 0-16,-4 0 0 0,4 0 0 0,-1 0 0 16,1 2 0-16,0-2 0 0,0 0 0 0,0-8-160 15,1 2 16-15,3 3 0 0,0-5 0 0,-4 0 0 16,0 1 144-16,0-1-192 0,6 1 192 0,-6 1-192 16,1 2 192-16,-1-4-128 0,2-1 128 0,-2 1-128 15,2 4-16-15,-2-3 0 0,4 1 0 0,-4 0 0 16,0 1 0-16,-4-3 0 0,8 0 0 0,-4 3 0 15,-4 1 144-15,4-2-128 0,0 2 128 0,-2 0-128 0,2-1 0 0,-2 1 0 16,1 2 0-16,1-4 0 0,0 6 128 0,0-2 0 16,0-4 0-16,0 3 0 0,0-1 0 0,1 2 0 15,1-2 0-15,0 2 0 0,2-4 0 0,-2-3 0 16,2-1-144-16,-4 1 144 0,3-4-144 0,-3 1 144 16,0-3-192-16,2-2 192 0,2 0-384 0,-4-2 48 15,4-2 0-15,-4-1 0 16,5 1-1376-16,-18 2-272 0</inkml:trace>
  <inkml:trace contextRef="#ctx0" brushRef="#br0" timeOffset="121209.22">23803 12320 3679 0,'0'-13'320'0,"-4"8"-320"0,2-5 0 15,2 5 0-15,0 1 4016 0,0 4 720 0,0-4 160 0,-4-2 32 0,4 1 32 0,0-3 16 0,4 1 0 0,-4 3 0 0,0 4-3344 0,6 0-672 0,-6 0-128 0,0 0-16 0,0 0-368 0,0 0-80 0,49 56-16 0,-49-56 0 0,0 0-96 0,41 68 0 0,-41-68-16 0,26 45 0 0,-26-45-16 0,0 0 0 0,32 56 0 0,-32-56 0 0,0 0 32 0,0 0 0 0,40 49 0 0,-40-49 0 0,0 0-112 0,0 0-16 0,0 0 0 0,0 0 0 0,0 0 0 0,0 0 0 0,0 0 0 0,48-43 0 0,-38 22 32 0,-3-5 0 0,5-2 0 0,1-4 0 0,-4 4-288 0,1-4-64 0,5 2-16 0,-4-4 0 16,2 9-752-16,2-3-160 0,-2 8-32 0</inkml:trace>
  <inkml:trace contextRef="#ctx0" brushRef="#br0" timeOffset="121560.36">24269 12630 9215 0,'0'-1'816'15,"0"-3"-656"-15,0 4-160 0,0 0 0 16,2-2 3792-16,-2 2 736 0,0 0 144 0,1 0 16 16,1 2-768-16,2 2-144 0,-4 1-48 0,0-5 0 0,0 0-2576 0,10 43-512 15,-10-43-96-15,5 44-32 0,-5-16-256 0,4 0-64 16,-4 6-16-16,0 0 0 0,0-4-176 0,0 4 0 16,2 3 144-16,-2 1-144 0,4-1 0 0,-4-3 0 15,0-2-192-15,3-4 64 16,-1 0-320-16,2-3-64 0,-4-25-16 0,0 0-17536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5T15:25:02.7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20454 1199 4607 0,'0'-4'400'0,"0"2"-400"0,0 0 0 0,0 0 0 0,0-3 960 0,-4 3 96 0,4 0 32 0,0-2 0 0,0 1 816 0,0-5 160 0,0-1 48 0,-2-6 0 0,2 1 608 0,0-1 128 0,-4 0 32 0,4 2 0 0,-5-2 64 0,1 0 0 0,-2 2 16 0,3 2 0 0,-3 1-640 0,2 3-128 0,2 1-16 0,-1-3-16 0,-3 3-656 0,2-1-128 0,0 1-32 0,3 0 0 0,-3 3-960 0,-2 1-208 0,-1 0-48 0,-1 0 0 0,-1 2-128 0,-1 2 128 0,1 5-128 0,-6-1 128 0,5 3-128 0,-6 5 160 0,1 4-160 0,-1 5 160 0,1 3-160 0,-3 4 0 0,3 4 0 0,-2 4 0 0,5-4 0 0,-1-1 0 0,2 7 0 0,-4 5 0 0,-2 11-1552 0,6 4-400 0,-4-1-80 0,5-1-16 0,3-2 3296 0,1-7 656 0,4-2 128 0,4-7 16 0,4-7-2416 0,1-4-480 0,-7-29-112 0,0 0 0 0,0 0 768 0,0 0 192 0,62 58 0 0,-62-58 0 15,0 0 768-15,59-11 208 0,-35 1 48 0,0-7 0 16,1 2-1024-16,-1-4 0 0,-1 1-144 0,5-7 0 15,-3-5-1056 1,3 0-208-16,-4 2-32 0,1 0-16 0,3-4-400 0,-2-4-64 0,6-3-32 16,2-5 0-16,0 3-464 0,-1 2-80 0,-2 1-32 0,1 4 0 15,-4 0 224-15,2 4 32 0,-6 4 16 0,-1 5 0 16,-4 3 1296-16,1 4 256 0,-5 5 48 0,4 1 16 0,-6 5 1088 0,2-3 240 16,-15 6 32-16,0 0 16 0,0 0 1024 0,0 0 208 15,0 0 32-15,74 49 16 0,-74-49-448 0,0 0-96 16,22 54 0-16,-16-27-16 0,-3-1-80 0,-3 0-16 15,0-5 0-15,0 3 0 0,-3 5-720 0,-7-1-128 16,5-2-48-16,-8 2 0 0,1 1-272 0,-1-1-64 16,-2-4-128-16,0-1 192 0,-2-5-192 0,2-2 0 15,0-5 128-15,-4-2-128 0,4-5 0 0,-4-2 0 16,4-4 0-16,0-7 0 0,-2 1 0 0,2-3-128 16,0-10 128-16,-3-1-208 15,3-3-240-15,1-3-64 0,3 3 0 0,2-6 0 16,-1-3-96-16,5-2-32 0,1 2 0 0,4-2 0 0,0-3 256 0,9 1 64 15,1 3 0-15,3-3 0 0,8 4 320 0,1-3 0 0,4-1 0 0,6 2 0 16,-5 6 672-16,-1 2 48 0,4 4 16 0,-6 5 0 16,1 2-128-16,7 2-32 0,-2 4 0 0,-30 11 0 15,71-19-304-15,-71 19-64 0,0 0-16 0,91 0 0 16,-91 0 752-16,0 0 144 0,78 34 16 0,-78-34 16 31,0 0-1632-31,53 71-320 0,-53-71-64 0,19 51 0 0,-15-25 896 0,-4 1 0 0,-4-1 0 0,-2 0 176 16,-3 6-48-16,-1-7-128 0,5-5 192 0,-5-1-64 15,3 4-128-15,-3-5 160 0,3 7-160 0,-2-6 160 16,-1-1-160-16,1-3 0 0,1 0 0 0,3-5 0 16,-1-5-320-16,2-1-64 0,2-4 0 0,2-4 0 15,-3-1-320-15,3-5-64 0,3-5 0 0,-1-3-16 16,2-1-560-16,5-2-96 0,1-3-32 0,1-4 0 0,6 1 1472 16,-2 3 144-16,4-1 112 0,1 1 0 0,5 3-256 15,3 2 0-15,-3 3 0 0,3 4 0 0,-28 12-224 0,0 0 48 16,67-9 16-16,-67 9 0 0,0 0 1216 0,0 0 240 15,0 0 48-15,0 0 16 0,68 64-448 0,-64-47-80 16,-4-17-32-16,0 0 0 0,9 58-416 0,-9-43-96 16,0 4-16-16,0-8 0 0,0 2-144 0,0-3-128 15,0-1 144-15,6-5-144 16,-2 1-256-16,-3-5-160 0,7 2-32 0,-2-4 0 16,3 2-960-16,-3-5-192 0,3-3-32 0,0 1-16 15,-3-5-3520-15,3 1-704 0,1-4-144 0,-1-4-16 16,1 4 3152-16,-1 0 624 0,0 2 128 0,1 4 16 0,-5-1 2976 0,-1 5 592 15,2 1 112-15,-2 4 32 0,-4 4 2160 0,2 1 432 16,-2 1 96-16,3 7 0 0,-3-4-880 0,0 7-176 16,0 2-32-16,0 1-16 0,4 0-1888 0,-4-2-368 0,2 0-80 0,2 0-16 15,-4-17-512-15,0 0-128 0,0 0 0 0,0 0-16 16,0 0-176-16,0 0-224 0,0 0 48 0,80 43 16 31,-64-54-336-31,2-3-64 0,1-2-16 0,2-3 0 16,-2 0-1024-16,5-5-192 0,-5-5-64 0,5-1 0 15,-5 2-480-15,2-6-96 0,-3 2-32 0,1 2 0 16,-4 2 1232-16,-2 4 240 0,3-1 48 0,-7 6 16 0,0 4 1440 0,-7 6 272 0,2 1 64 0,-4 7 16 16,0 2 1440-16,-2 3 304 0,0 6 48 0,0 3 16 15,-3 6-848-15,1 3-160 0,-2 4-48 0,-1 8 0 16,1-4-848-16,2 2-192 0,2 2-16 0,-3 6-16 16,3 7-208-16,0 11-32 0,-2 4-16 0,2 9 0 15,2 8-32-15,-3 6-16 0,3 7 0 0,-4-6 0 0,4-9 848 16,-2-5 160-16,2-1 32 0,0-3 16 0,-4-4-912 15,4 0-176-15,0 1-32 0,-3-3-16 16,3-9-1232-16,3-6-240 0,-3-6-48 0,0-5-16 16,0-36 512-16,0 58 96 0,0-58 32 0,4 38-17648 15</inkml:trace>
  <inkml:trace contextRef="#ctx0" brushRef="#br0" timeOffset="251">22064 1167 24127 0,'8'-21'528'0,"-3"12"112"0,1-1 32 15,-2 5 0-15,-2 1-544 0,2 4-128 0,-1-4 0 0,7 2 0 0,-1-3 3664 0,-9 5 704 0,0 0 144 0,0 0 32 0,83 11-3104 0,-83-11-608 0,0 0-128 0,0 0-32 0,77 58-304 0,-77-58-64 0,0 0-16 0,37 72 0 0,-37-72-288 0,0 0 0 0,15 71 128 0,-15-52-128 0,-3-2 0 0,1 0 0 0,-6 3-208 0,-1 3 80 0,-2-2-160 0,1 1-32 0,-5-1 0 0,-2 1 0 0,6-5-336 0,-4 0-80 0,2-7-16 0,-2 1 0 0,2-4-1664 0,7 5-336 0</inkml:trace>
  <inkml:trace contextRef="#ctx0" brushRef="#br0" timeOffset="483.39">22371 1424 26719 0,'0'0'1184'0,"0"0"240"0,0 0-1136 0,0 0-288 0,0 0 0 0,33-9 0 0,-31 5 2896 0,6 0 528 16,-2-1 96-16,7-5 32 0,-4 5-2080 0,6-5-432 16,-6 1-80-16,3 3 0 0,-3 1-560 0,1 1-96 15,-1 0-32-15,0 4 0 0,1 4-272 0,-6-2 0 16,1 5 0-16,-1-1 0 0,2 5 0 0,-5 2-176 16,3 6 0-16,-4 0 0 0,0 0-32 0,0-4-16 15,0 0 0-15,0 2 0 0,0 7 224 0,0 1-176 16,-4-1 176-16,3 1-160 0,1-7 16 0,0 1 0 15,0-8 0-15,0-1 0 16,1-3-272-16,3-1-48 0,-4-6-16 0,4 0-11584 16,2-8-2320-16</inkml:trace>
  <inkml:trace contextRef="#ctx0" brushRef="#br0" timeOffset="663.66">22639 750 35007 0,'-3'7'1552'0,"-3"-5"320"0,0 2-1488 0,4 0-384 0,1-4 0 0,1 2 0 16,0-1 1344-16,0 5 192 0,0-4 32 0,0 5 16 15,1-1-1184-15,3 3-224 0,6-5-48 0,-10-4-128 32,0 0-896-32,0 0-304 0,0 0-48 0,0 0-16 0</inkml:trace>
  <inkml:trace contextRef="#ctx0" brushRef="#br0" timeOffset="1314.65">22976 682 11055 0,'-10'9'976'0,"1"-3"-784"0,3 4-192 0,3-1 0 0,-3-2 4448 0,2-1 848 15,0 3 160-15,-1 10 48 0,-5 9-1888 0,-1 18-368 16,-8 16-80-16,1 5-16 0,-1 3-1712 0,4-4-352 16,2-4-64-16,3-6 0 0,1 2-192 0,-1-1-48 15,8-7 0-15,-3 3 0 0,5 1-448 0,2-5-80 16,-2-49-32-16,15 89 0 0,-15-89-224 0,24 65 0 15,-24-65-192-15,0 0 192 0,0 0-416 0,79 55 32 16,-79-55 0-16,0 0 0 0,70-2 16 0,-70 2 16 16,50-9 0-16,-23-5 0 15,1-1-176-15,0-5-48 0,0 1 0 0,-3-9 0 0,3 0 256 0,-9 1 64 0,-4 7 0 0,4-5 0 16,-4-1 48-16,0-2 16 0,-6 3 0 0,0 1 0 16,-3 5-16-16,-6 0 0 0,-2 6 0 0,-2 4 0 15,-5 3 208-15,-4 4-192 0,-4 4 192 0,-2 4-192 16,0 1 192-16,1 3 0 0,-3 1 144 0,2 2-144 15,-5 6 224-15,1 5-48 0,-1 6-16 0,1 4 0 16,4 4-32-16,8-4-128 0,2 3 192 0,-1 1-64 16,10 1 16-16,0-39 0 0,6 68 0 0,-6-68 0 15,17 58 16-15,-17-58 0 0,0 0 0 0,0 0 0 16,64 56-160-16,-64-56 128 0,0 0-128 0,71 0 128 16,-71 0-256-16,53-22-64 0,-27 7-16 0,2-8 0 15,-3 5-240-15,1-5-64 0,0 0 0 0,-1-1 0 16,-3 0 144-16,-1-3 32 0,1 1 0 0,-3 2 0 15,-7 5 336-15,1 0 0 0,0 0-144 0,-6 4 144 16,1 2 384-16,-2 4 144 0,-3 1 32 0,-1 4 0 0,2 1 320 0,-4 1 64 16,0 2 16-16,0 5 0 0,0-3-192 0,0 6-48 15,-4 1 0-15,4 2 0 0,-2 3-224 0,2 2-48 16,-3 1-16-16,3 2 0 0,0-19-144 0,-6 40-32 16,6-40 0-16,-8 37 0 0,7-18-96 0,-5-2-32 15,2 0 0-15,0-2 0 0,2-2-128 0,-1-2 0 16,-1-5 0-16,2 0 0 0,2-3 0 0,0-3 0 15,0 0 0-15,6-3 0 16,-3-3-512-16,3-4 0 0,0-1 16 0,3-8 0 0,1 4 112 0,-1-3 0 16,0-5 16-16,3-1 0 0,1-3 112 0,6-1 32 15,-1-4 0-15,7 2 0 0,-1 0-16 0,1 0 0 16,8 4 0-16,1-4 0 0,0 3-80 0,4 3-32 0,-1 1 0 0,-3 6 0 31,4-1-304-31,-4 3-64 0,-34 15-16 0,48-19-18592 0</inkml:trace>
  <inkml:trace contextRef="#ctx0" brushRef="#br0" timeOffset="24700.64">29717 3542 26319 0,'5'-20'2336'0,"5"5"-1872"0,-5 9-464 0,5-3 0 0,-4-1 2192 0,-3 5 352 0,1 5 64 0,-4 0 16 0,-4 5-1072 0,4 1-208 0,0 1-32 0,0 3-16 0,0-3-592 0,4 5-112 0,2-3-16 0,-3 2-16 0,3 4 16 0,-2-2 16 0,-4-13 0 0,0 0 0 0,0 0-48 0,0 0-16 0,39 81 0 0,-39-81 0 0,0 0-80 0,44 73 0 0,-44-73-16 0,0 0 0 0,67 79-176 0,-67-79-16 0,0 0-16 0,90 85 0 0,-90-85-48 0,70 56-16 0,-70-56 0 0,84 61 0 0,-84-61-160 0,96 62 0 0,-96-62 0 0,89 56 128 0,-89-56-128 0,86 53 0 0,-86-53 0 0,87 58 0 0,-87-58 0 0,75 47 0 0,-75-47 0 0,73 52 0 0,-73-52 0 0,0 0 0 0,92 68 0 0,-92-68 0 0,0 0 0 0,0 0 0 0,75 53 0 0,-75-53 0 0,0 0 0 0,0 0-176 0,0 0 176 0,0 0-192 15,0 0-832-15,64 62-192 0,-60-57-16 0,-4 1-16 0,0-6 1760 0,-4 4 336 0,2 1 80 0,-5-3 16 0,1 6-944 0,-3-3 0 0,-4 9-240 0,-2-3 48 0,-4 2-32 0,-2 6-16 16,-7 0 0-16,-2 5 0 0,-8 6 48 0,-5 4 0 15,-6 5 0-15,-7 6 0 0,1 1 192 0,3-5-192 16,5-2 192-16,-10 6-192 0,-3 8 192 0,2 3 0 16,7-3-160-16,2 0 160 0,6-4 0 0,4-2 0 15,7-4 0-15,3-8 0 0,5-3-288 0,3-7 64 16,4-3 16-16,2-1 0 16,6-6-192-16,3 0-48 0,1-2 0 0,-1-3 0 15,4-1-112-15,2-5-16 0,-2 1-16 0,4-3 0 16,0 2-976-16,4-4-192 0,-1 0-32 0,-1-2-14528 0</inkml:trace>
  <inkml:trace contextRef="#ctx0" brushRef="#br0" timeOffset="30213.17">30925 4474 31327 0,'0'2'2784'0,"0"-2"-2224"0,0 0-560 0,0 0 0 0,0 0 1984 0,0 0 304 15,0-2 48-15,4 2 16 0,-4-1-544 0,4-1-96 0,-2-4-32 0,5 2 0 0,-1-5-512 0,-1-1-96 0,3-3-32 0,3-4 0 0,-1-1-352 0,3-1-80 0,4-6-16 0,1-3 0 0,1-2-288 0,4-2-64 0,-4-2-16 0,1-3 0 0,5-6-224 0,3-1 0 0,0 1 0 0,-4 0 0 0,-3-2-272 0,2 3-48 0,-4 5-16 0,-4-4 0 0,3-6-496 0,1-2-80 0,-4-8-32 0,0 5 0 0,-5 3 256 0,-1 2 48 0,0 9 16 0,-7 6 0 0,2 8 240 0,0 7 32 0,-4 6 16 0,-4 1 0 0,0 5 160 0,-1 3 48 0,-1 2 0 0,0 2 0 0,3 0-16 0,-7 3 0 0,5 1 0 0,-3 3 0 0,1 4 144 0,-3 2-128 16,3 2 128-16,1 2-128 0,-3-2 128 0,3 6 0 16,-2 1 0-16,3 0 0 0,-1 1 0 0,1 3 0 15,1 6 0-15,-2-4 0 0,2 6-144 0,4-3 144 16,-3 7-160-16,1 3 160 0,2 0-288 0,0 2 32 15,0 6 16-15,0-6 0 0,0 0 240 0,2-1-144 16,-2-1 144-16,3 0-128 0,-3-3 128 0,6-7 144 16,2 1-16-16,-3 0-128 0,-5-34 336 0,11 45-32 15,-11-45-16-15,0 0 0 0,23 53-160 0,-23-53-128 16,0 0 192-16,0 0-192 0,0 0 128 0,0 0-128 16,0 0 0-16,0 0 0 0,0 0 208 0,56 56-64 0,-54-56-16 15,4 0 0-15,-2 0 16 0,-1-4 0 0,3 3 0 0,-2-3 0 16,-2-2-144-16,1 0 160 0,1 3-160 0,-2-3 160 15,2 0-160-15,-4 3 0 0,4-5 0 0,-4 6 0 16,0-5-128-16,1 5-64 0,-1-2-16 0,4 0 0 16,-4 2-80-16,0 2-16 0,0 0 0 0,0 0 0 15,0 0 96-15,0 0 16 0,0 0 0 0,0 0 0 16,0-3 0-16,0 1 16 0,0-2 0 0,2 0 0 16,0 2-128-16,0-5-16 0,2-1-16 0,1 1 0 31,-1 1-560-31,2-3-128 0,3 3 0 0,0-3-16 0,1-1-1408 0,-1 5-288 0,1-3-48 0,-1 3-10784 15</inkml:trace>
  <inkml:trace contextRef="#ctx0" brushRef="#br0" timeOffset="30567.94">31673 4187 24879 0,'-5'0'1088'0,"1"0"256"0,0 0-1088 0,2 0-256 16,2 0 0-16,0 0 0 0,0 0 2912 0,0 0 528 0,0 0 96 0,0 0 32 0,6 0-1760 0,-2 0-336 0,-3 0-80 0,5 0-16 0,2 2-912 0,1-2-176 0,0 4-32 0,1-4-16 0,-10 0-240 0,0 0 0 0,0 0 0 0,0 0 0 0,0 0 0 0,0 0-240 0,0 0 48 0,0 0 16 0,50 62-64 0,-48-47-16 0,-2 3 0 0,0 1 0 0,-2 2 128 0,1 1 128 0,1-1-208 0,0 2 80 0,0-8 128 0,0 0-160 0,0 0 160 0,1-2-160 0,1-4-16 0,4-3 0 0,-6-2 0 0,6-4 0 15,-3 0-800-15,3-10-176 0,-2 1-16 16,1-16-15728-16</inkml:trace>
  <inkml:trace contextRef="#ctx0" brushRef="#br0" timeOffset="30731.84">31827 3728 1839 0,'-9'-2'160'0,"3"2"-160"0,2 0 0 0,1 0 0 0,1 0 4752 0,2 0 928 16,-4 0 176-16,2 0 32 15,-2 0-816-15,-1 0-160 0,1 0-48 0,0 0 0 0,2 0-3424 0,4 2-688 16,2-2-144-16,0 2-32 0,1 4-576 0,-5-6 0 15,0 0 0-15,0 0 0 16,0 0-1040-16,0 0-240 0</inkml:trace>
  <inkml:trace contextRef="#ctx0" brushRef="#br0" timeOffset="31065.71">32081 4106 17503 0,'-4'10'1552'0,"4"-1"-1232"0,-4-5-320 16,4 1 0-16,-1-1 3136 0,1 2 576 15,-6 9 128-15,2 4 0 0,-1 5-816 0,-3 4-160 0,2-2-48 0,1 1 0 16,1-3-1824-16,4-3-368 0,-4-4-80 0,4 0-16 16,0-4-400-16,0-13-128 0,0 0 0 0,0 0 0 31,0 0-256-31,0 0-176 0,0 0-16 0,0 0-16 16,0 0-240-16,0 0-64 0,62-15 0 0,-52 0 0 15,3-4-272-15,-2 0-64 0,2 0-16 0,-1 1 0 0,1-5 672 0,0 2 128 0,2 3 16 0,-6 3 16 16,3-4 496-16,-3 7 112 0,-2 5 0 0,1 1 16 15,-1 6 832-15,-5 0 176 0,2 0 16 0,0 10 16 16,-4-5-544-16,0 9-128 0,0 1 0 0,0 3-16 16,0 1-112-16,-4 0-32 0,4 2 0 0,0 1 0 0,0 3-256 15,0-25-48-15,4 39-16 0,-4-24 0 0,0-15-224 16,0 0 0-16,0 0 0 0,0 0 0 16,0 0-688-16,0 0-16 0,0 0-16 0,0 0 0 15,0 0-576-15,0 0-112 0,86-4-32 0,-71-18-10336 16,4-5-2080-16</inkml:trace>
  <inkml:trace contextRef="#ctx0" brushRef="#br0" timeOffset="31934.62">32509 3531 14335 0,'4'-53'320'0,"-2"27"64"0,-2-2 0 0,0 5 16 0,0 12-400 0,0 2 0 16,0-3 0-16,0-4 0 0,-2-5 4848 0,2-7 880 16,0 3 176-16,-4 10 48 0,1 6-3456 0,1 7-704 15,-2 9-128-15,-2 8-16 0,1 10-912 0,1 7-176 16,-2 4-48-16,3 7 0 0,-3 2-160 0,2 6-32 15,-5 9-16-15,3 7 0 0,-3 16-144 0,-1 0-32 0,1 9 0 0,0-6 0 16,3-1-128-16,-2-14 0 0,3-3 0 16,3-15 0-16,-2-6 0 0,4-2-144 0,-4-2 0 0,4-6 0 31,4-3-608-31,-4-34-112 0,10 47-32 0,-10-47 0 16,0 0 128-16,0 0 32 0,0 0 0 0,0 0 0 15,0 0-464-15,0 0-80 0,67-34-32 0,-48 2 0 16,0-1 544-16,5-9 128 0,1 3 0 0,-5-1 16 0,7-7 496 0,-3 4 128 0,2 0 0 0,-3 5 0 15,-2 6 352-15,-4 6 144 0,-2 5 16 0,-6 3 16 16,0 6 560-16,-3 5 96 0,-2 5 32 0,-4 2 0 16,-4 6-368-16,0 3-64 0,-1 2-16 0,-5 6 0 15,1 0-336-15,-2 6-80 0,-3 1-16 0,3-3 0 16,-2 1-176-16,4 3-32 0,-6 3-128 0,5 0 192 16,-3-2-192-16,2 1 0 0,3-3 0 0,1 1 0 0,3-5 0 0,-2 3 0 15,6-4-192-15,0-4 192 0,0-6-256 0,2 0 48 16,2 1 16-16,-4-10 0 0,0 0 192 0,0 0 0 15,0 0-160-15,0 0 160 0,73 19 0 0,-73-19 288 16,51-17-48-16,-51 17-16 0,54-27 32 0,-22 9 0 16,2-1 0-16,0-4 0 0,0-1-128 0,0-2 0 15,0-1-128-15,-1 1 192 0,-4 0-192 0,-1 1 0 16,-4-1 0-16,-3 3 0 0,-6 8 0 0,-2-2 0 16,-4 6-128-16,-5 2 128 0,-4 3-384 0,-4 6 48 15,-5 0 0-15,0 4 0 0,-6 3 48 0,-4 1 16 16,-4 3 0-16,3 2 0 0,-5 2 80 0,3 0 0 0,-3 4 16 15,4 2 0-15,-3-2 176 0,5 3 144 16,4 3-16-16,2-5-128 0,4 3 192 0,3-4-192 0,6 5 192 16,0-24-192-16,2 40 192 0,-2-40-192 0,0 0 192 0,0 0-192 15,0 0 224-15,53 62-64 0,-53-62-16 0,0 0 0 16,0 0-144-16,90 0 192 0,-90 0-192 0,56-21 192 16,-26 4-192-16,4-2 0 0,-4-2-192 0,4 1 192 15,-6-3-384-15,4 3 32 0,-2-7 16 0,2 1 0 31,-2 0-448-31,0-1-96 0,-3 3-16 0,-3 1 0 0,-7 3 304 0,0 5 48 0,-2 2 16 16,-6 3 0-16,1 1 928 0,-5 5 192 0,-1 2 48 0,-4 4 0 16,0 0 416-16,0 3 96 0,-4 5 0 0,4-1 16 15,-4 3-224-15,3 1-48 0,-5 5-16 0,2 3 0 16,-1 0-256-16,1 1-48 0,-2 1-16 0,-1 1 0 0,1 1-208 16,0-1-32-16,-3 4-16 0,3-7 0 0,-3 2-112 0,5-5-32 15,-1 3 0-15,-1-2 0 0,2-6-160 0,0-2 0 16,3 1 0-16,-3-5 128 0,0-1-128 0,2-2 0 15,2-4 0-15,-4 0 0 0,4 0 0 0,0-8 0 16,4-1 0-16,-4-3 0 0,6-3 0 0,3-9-144 16,1-1 144-16,1-3 0 0,4 0 0 0,2-2-128 15,2 2 128-15,5-6 0 0,0 6 0 0,5-4-128 16,4 6 128-16,1-1 0 16,0 5-448-16,4 3 0 0,-38 19 16 0,77-28 0 15,-77 28-656-15,73-19-144 0</inkml:trace>
  <inkml:trace contextRef="#ctx0" brushRef="#br0" timeOffset="32387.08">31842 4877 22111 0,'0'-2'1968'0,"0"2"-1584"0,0 0-384 0,0 0 0 0,0 2 2352 0,0-1 384 0,0 5 80 0,0 4 0 0,0 5-256 0,0 7-64 0,0 8-16 0,0 6 0 0,0 7-1424 0,-2 8-288 0,2 1-48 0,0 5-16 0,-3 3-144 0,3 6-48 0,0-4 0 0,0 0 0 0,0-4-288 0,3-9-64 0,-1-12-16 0,2-3 0 0,-4-34-144 0,9 45-224 0,-9-45 48 0,0 0 16 0,0 0-608 0,21 57-112 0,-17-53-16 0,-4 1-12064 0,4-1-2400 0</inkml:trace>
  <inkml:trace contextRef="#ctx0" brushRef="#br0" timeOffset="32585.82">31760 5600 13823 0,'-14'-15'608'0,"9"9"128"0,-5 3-592 0,5-3-144 0,1 4 0 0,2 0 0 16,0 2 3744-16,0 0 720 0,-3 0 144 0,-3 4 16 15,6 2-1360-15,-1 3-256 0,6 6-64 0,3 0-16 16,-6-15-1840-16,0 0-352 0,34 64-80 0,-34-64-16 16,0 0-128-16,43 62-16 0,-43-62-16 0,0 0 0 15,56 60-96-15,-56-60-32 0,0 0 0 0,0 0 0 16,83 30-80-16,-83-30-16 0,0 0 0 0,68-19 0 16,-68 19 0-16,43-33-16 0,-20 12 0 0,-3-7 0 15,1-4-240-15,-2 0 128 0,-1-4-128 0,1 2 0 16,-6-1-512-16,2 1-192 0,4 0-32 0,-4 2-13136 15,-3 2-2624-15</inkml:trace>
  <inkml:trace contextRef="#ctx0" brushRef="#br0" timeOffset="33169.74">31463 6675 4607 0,'5'-28'400'0,"-3"9"-400"0,0 4 0 0,-2 0 0 0,0 4 4560 0,0 3 832 0,0-1 176 0,0-10 16 0,4-9-1216 0,-4-10-240 0,0-1-48 0,0 1-16 0,-4 8-2512 0,0 0-496 0,2 8-96 0,-7 6-32 0,0 1-352 0,-1 8-80 0,-1 1-16 0,-2 3 0 0,-2 6-224 0,-2 3-32 0,0 3-16 0,-2 4 0 0,0 6-208 0,-5 6 0 0,5 3 0 0,-5 4 0 0,5 4-320 0,0 3 64 0,4 6 0 0,-4 0 0 0,6-2 48 0,2 1 16 0,-2 1 0 0,1-2 0 0,7-2 16 0,1-1 16 15,4-3 0-15,0-3 0 0,4-9-80 0,-4-25-16 16,0 0 0-16,0 0 0 0,0 0 0 0,0 0-16 16,0 0 0-16,82 0 0 0,-63-19 80 0,2-6 32 15,3-8 0-15,5-9 0 0,1-3-48 0,2-2-16 16,-2 2 0-16,-4 2 0 0,-2 5 32 0,1 4 16 16,-6 10 0-16,-8 7 0 0,2 6 304 0,-13 11 48 15,0 0 16-15,0 0 0 0,0 0 304 0,0 0 64 16,0 0 16-16,0 0 0 0,34 58 96 0,-34-35 32 15,0 3 0-15,0 0 0 0,2-1-48 0,-2-5 0 16,2-1 0-16,0 0 0 0,1 0-288 0,-1-2-64 16,2 0-16-16,0-1 0 0,1 1-288 0,-1-2 0 0,-2-1 0 0,5-3 0 15,-5-4-176-15,2 1-80 0,-4-8-32 0,0 0 0 32,0 0-592-32,0 0-112 0,0 0-32 0,0 0-12160 0,0 0-2448 0</inkml:trace>
  <inkml:trace contextRef="#ctx0" brushRef="#br0" timeOffset="33337.65">31850 6681 24879 0,'-2'3'2208'0,"0"-1"-1760"0,-4 2-448 0,6-4 0 16,-3 0 3104-16,3 0 544 0,-4 2 96 0,2 2 32 16,-5-1-1664-16,5-1-320 0,-2 2-64 0,0-4 0 15,4 2-1344-15,4-2-256 0,2-2-128 0,-6 2 128 16,0 0-1024-16,0 0-192 0</inkml:trace>
  <inkml:trace contextRef="#ctx0" brushRef="#br0" timeOffset="33621.15">32167 6570 33167 0,'0'-6'1472'0,"0"4"304"0,0 0-1424 0,0 2-352 15,0-3 0-15,0 3 0 0,2 0 1808 0,2 0 304 16,-4 0 48-16,0 0 16 0,0 0-1216 0,0 0-224 15,0 0-48-15,0 0-16 0,53 52-448 0,-53-52-96 16,0 0 0-16,9 62-128 0,-9-41 0 0,0 2-192 16,-4 1 0-16,1-5 0 0,-5 1-64 0,1 3 0 15,-3-4 0-15,-1-4 0 0,-2 4 64 0,1-8 16 0,-4 2 0 0,0-4 0 16,1-5 176-16,0 2-160 0,0-6 160 16,-2-6-160-16,6 2 160 0,-4-9-128 0,2-2 128 0,7 0-128 15,-1 0 128-15,5-2 0 0,2-2 0 0,2-3 0 16,2-6 0-16,5-10 0 0,4-3 0 0,2-1 0 15,4 7-160-15,-2-1-48 0,5 2-16 0,3 6 0 32,3-2-1376-32,0 2-256 0</inkml:trace>
  <inkml:trace contextRef="#ctx0" brushRef="#br0" timeOffset="34156.21">32523 6448 29487 0,'-10'17'1296'0,"3"-8"288"0,1 2-1264 0,2-1-320 0,2-5 0 0,-1 3 0 0,1-3 2496 0,0 9 448 16,-4 1 96-16,1 9 16 0,-1 4-1680 16,2 0-336-16,4-1-64 0,-4-5-16 0,4-7-384 0,4-2-96 15,-4-13-16-15,0 0 0 0,0 0-464 0,0 0 0 16,0 0 0-16,0 0-160 16,0 0-384-16,0 0-80 0,0 0-16 0,74 21 0 15,-74-21-64-15,31-28 0 0,-15 7-16 0,4-3 0 16,-1-4-464-16,0-2-96 0,0 1 0 0,-1 3-16 0,-3 2 880 0,0 3 176 15,-1 6 48-15,-5 0 0 0,-9 15 1408 0,0 0 272 16,0 0 64-16,0 0 16 0,0 0-544 0,0 0-96 16,0 0-32-16,0 0 0 0,38 60 16 0,-38-60 0 15,1 43 0-15,-1-43 0 0,6 44-320 0,-6-44-64 0,0 0-16 0,17 60 0 16,-17-60-512-16,0 0 0 0,0 0 0 0,0 0 0 16,39 54-224-16,-39-54-96 0,0 0-32 0,0 0 0 31,0 0-368-31,66-11-80 0,-66 11-16 0,36-26 0 15,-36 26-144-15,41-42-16 0,-16 14-16 0,-1-8 0 16,1 1-576-16,-1-5-112 0,4-5-32 0,-7-6 0 16,1-1-288-16,-1-5-64 0,-4 5-16 0,-2 8 0 0,-6 7 1200 15,1 1 240-15,-5-3 64 0,1 7 0 0,-2-2 2048 0,0 4 400 0,-4 2 96 0,0 1 16 16,-4 7 352-16,-2 7 80 0,2 5 16 0,-1 6 0 16,-5 6-1008-16,1 9-192 0,0 2-32 0,-1 6-16 15,1-1-288-15,3 11-64 0,-3 4-16 0,-1 12 0 16,5 6-352-16,1 5-64 0,0 8-16 0,8-2 0 15,-4 2-224-15,4-3-160 0,1-4 192 0,1-9-192 0,0-3 0 0,1 2 0 16,3 2 0-16,-1 0 0 16,0-6-448-16,-9-45-128 0,25 77-48 0,-25-77 0 15,0 0-304-15,34 66-64 0,-34-66-16 0,0 0 0 16,0 0 0-16,0 0 0 0,0 0 0 0,49-25-17728 16</inkml:trace>
  <inkml:trace contextRef="#ctx0" brushRef="#br0" timeOffset="34383.89">32836 6354 35935 0,'-24'5'1600'0,"11"-3"320"0,3 2-1536 0,3 0-384 0,3-4 0 0,4 0 0 0,0 0 1392 0,2 0 208 0,-2 0 32 0,0 0 16 0,0 0-240 0,66-15-32 0,-66 15-16 0,81-23 0 0,-32 2-736 0,3-1-160 0,3-4-16 0,1-3-16 0,6 1-432 0,-4-4 0 0,4 2-192 0,0-2-21184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5T15:30:05.3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10800 3871 40543 0,'2'-5'3600'0,"1"-1"-2880"16,-3 2-576-16,2 0-144 0,2 1 896 0,0 1 128 0,1-4 48 0,9-3 0 0,1-4-64 0,3-1-16 0,7 7 0 0,-25 7 0 0,68-17-608 0,-68 17-112 0,95-6-16 0,-95 6-16 0,115 4-240 0,-115-4 128 0,117 2-128 0,-117-2 0 0,114-2-240 0,-114 2-144 0,105-6-16 0,-105 6-16 0,87-7-480 0,-87 7-80 0,0 0-32 0,101-4 0 0,-101 4-400 0,0 0-96 0</inkml:trace>
  <inkml:trace contextRef="#ctx0" brushRef="#br0" timeOffset="186.86">10975 4223 31327 0,'-12'3'1392'0,"9"-3"272"16,-1 4-1328-16,4-4-336 0,0 0 0 0,4 0 0 0,-1-4 2176 0,7 4 384 0,5-5 64 0,-15 5 0 15,0 0-960-15,96-27-208 0,-96 27-48 0,88-26 0 16,-88 26-496-16,105-24-96 0,-105 24-32 0,109-17 0 15,-109 17-592-15,104-8-192 0,-104 8 0 0,99 2 0 16,-99-2-832-16,87-4-288 0,-87 4-48 0,73-1-19360 16</inkml:trace>
  <inkml:trace contextRef="#ctx0" brushRef="#br0" timeOffset="488.47">11194 3136 23039 0,'-9'14'1024'0,"5"-5"192"0,2 6-960 0,2-6-256 16,0 3 0-16,0-3 0 0,2 6 3024 0,2 11 560 15,2 18 128-15,1 14 0 0,5 15-1488 0,1 14-304 0,2 8-64 0,-4 11-16 16,2 10-896-16,-2-5-176 0,-1-8-48 0,-3-12 0 16,3-3-400-16,-5-11-96 0,1-4-16 0,0-1 0 15,1 3-368-15,3-4-80 0,1-3-16 0,-2-10 0 32,-9-58-704-32,23 83-160 0,-23-83-32 0,0 0 0 15,0 0-1024-15,0 0-224 0</inkml:trace>
  <inkml:trace contextRef="#ctx0" brushRef="#br0" timeOffset="687.92">11627 3050 16575 0,'-4'15'1472'0,"2"-2"-1168"0,0 2-304 0,0 0 0 16,2-2 4048-16,0 1 752 0,0 6 160 0,-3 18 32 15,1 20-1920-15,2 19-384 0,0 13-80 0,0 12-16 0,2 3-1120 0,1 6-208 16,-1 9-48-16,2-5-16 0,0-12-336 15,1-9-64-15,5-11-16 0,-1-12 0 0,1-7-656 0,1 2-128 16,6 0 0-16,3 1 0 16,9-3-1536-16,1 0-192 0</inkml:trace>
  <inkml:trace contextRef="#ctx0" brushRef="#br0" timeOffset="1458.28">12920 4085 18431 0,'-4'-7'1632'0,"4"1"-1312"0,0-1-320 0,0 1 0 15,-2 0 3680-15,2-3 672 0,-4-6 128 0,1-15 16 16,1-6-1648-16,-6 1-336 0,1-9-64 0,-1 1-16 16,2 6-1344-16,-3-3-288 0,0 4-48 0,-3 1-16 15,-1 10-288-15,4 1-64 0,-6 5-16 0,0 10 0 16,-2-1-192-16,2 10-48 0,0 0 0 0,-4 10 0 16,-2 8-128-16,3 3 0 0,-5 11 0 0,2 7 0 15,2 7 0-15,4 6 0 0,-3 8-160 0,8 2 160 16,1 2 0-16,3-2 0 0,8-5-128 0,2-7 128 0,2-3 0 0,-6-47 0 15,22 64 0-15,-22-64 0 0,0 0 0 0,0 0 160 16,77 60-160-16,-77-60 192 0,0 0-192 0,81-18 0 16,-51-1 0-16,4-6 0 0,0-8 0 0,-2-11 0 15,3-8-160-15,-1-5 160 0,-2-3-368 0,-7 0 32 16,3 2 0-16,-8-4 0 0,3 4 16 0,-2-10 0 16,-8-5 0-16,2-3 0 0,-6 1 192 0,1 2 128 15,-10 3-160-15,0 8 160 0,0 10 0 0,-4 9 0 16,-2 5 0-16,-1 10 0 0,1 7 384 0,0 12 0 0,-3 3 16 0,0 12 0 15,-1 3 16-15,1 8 0 0,-2 9 0 16,1 10 0-16,-3 11-224 0,4 8-32 0,3-5-16 0,0-3 0 16,6 12 48-16,0-1 0 0,0 9 0 0,6 5 0 15,-2 5 96-15,3 0 32 0,6-6 0 0,1-1 0 16,1-8-16-16,-15-62 0 0,43 92 0 0,-43-92 0 16,0 0-304-16,73 75 0 0,-73-75 0 0,0 0 0 15,94 19 0-15,-94-19 0 0,77-9-240 0,-77 9 80 16,92-34-320-1,-49 11-64-15,1-3-16 0,-1-6 0 0,-6 2 32 16,-3 2 0-16,-4-6 0 0,-1 0 0 0,-5 0 64 0,-5 0 16 16,-4 1 0-16,-2-1 0 0,-4 6 144 0,-7-1 48 0,-4-3 0 0,-1 6 0 15,-7 2 256-15,-5-1 0 0,-7 6 0 0,1 4 0 16,-4 6 368-16,1 5-32 0,-2 6 0 0,1 6 0 16,5 1-48-16,-5 10-16 0,3 7 0 0,-3 6 0 15,6 6-144-15,1 3-128 0,6 4 144 0,3-2-144 0,5 2 208 0,8-1-48 16,2-3-16-16,-6-41 0 0,22 68 0 0,-22-68 0 15,0 0 0-15,60 67 0 0,-60-67-144 0,0 0 128 16,96 25-128-16,-96-25 128 16,85-10-496-16,-85 10-96 0,88-32-32 0,-37 6 0 15,0-8-560-15,-5-3-112 0,1-5-32 0,2-1 0 16,-2-6-1296-16,2-5-256 0</inkml:trace>
  <inkml:trace contextRef="#ctx0" brushRef="#br0" timeOffset="1678.46">14423 3488 14335 0,'150'-352'640'0,"-142"334"128"0,-8 16-624 0,0-2-144 0,0-2 0 0,-4-12 0 0,0-7 5232 0,-5-18 1008 0,-6-6 208 0,-6-2 32 0,-1 4-3728 0,-6 13-736 0,1 12-160 0,1 14-16 0,0 12-656 0,3 11-128 0,2 8-32 0,-1 12 0 0,3 14-368 0,8 13-80 0,3 15 0 0,6 8-16 0,2 7-176 0,10 4-16 0,-1 5-16 0,6 14 0 0,6 5 32 0,3 6 16 0,5 4 0 0,2-6 0 0,-6-23-160 0,-1 5-48 0,5-1 0 0,-5-6 0 0,0-1-192 0,-3-11-208 0,2-10 32 0,-5-12 16 31,-6-6-704-31,-12-59-144 0,13 80-16 0,-13-80-16 0,4 49 128 16,-4-49 16-16,-8 21 16 0,2-23 0 0,-3-2-96 0,-2-11-32 16,-6-3 0-16,-2-13-11984 0,-2-10-2416 0</inkml:trace>
  <inkml:trace contextRef="#ctx0" brushRef="#br0" timeOffset="2475.35">14089 3789 10127 0,'-21'-53'448'0,"12"34"96"15,-1 4-544-15,4 2 0 0,3 7 0 0,3 1 0 16,0 5 4608-16,0-4 800 0,0 4 160 0,3 0 48 15,9 0-2000-15,-12 0-400 0,0 0-80 0,0 0 0 0,84 19-1616 0,-84-19-320 16,0 0-64-16,102 28-16 0,-102-28-224 0,86 15-32 16,-86-15-16-16,102 6 0 0,-102-6-528 0,109-2-96 15,-109 2-32-15,101-14 0 0,-101 14-448 0,83-22-112 16,-44 5-16-16,5-2 0 16,-3-3-624-16,-7 1-128 0,0-3-16 0,-6 5-16 15,-9 0 304-15,1 4 64 0,-7-2 16 0,-5 6 0 0,-1 1 464 0,-1 5 112 16,-6-1 16-16,0 4 0 0,-4 0 528 0,2 2 112 15,-3 0 32-15,1 4 0 0,-2 2 160 0,3 5 48 16,-3 2 0-16,2 2 0 0,4 8-144 0,-5-3-32 0,5-1 0 16,0 6 0-16,0-1-64 0,0-24 0 0,5 62-16 0,-5-62 0 15,10 62-176-15,-10-62-16 0,0 0-16 0,18 73 0 16,-18-73-224-16,0 0 0 0,0 0 0 0,0 0-160 31,40 66-512-31,-40-66-96 0,0 0-32 0,0 0 0 16,37-19-288-16,-25-1-64 0,-3 3-16 0,4-4 0 15,-3-7-2032-15,5-6-416 0,-2-3-80 0,2-7-16 16,-4-1-2160-16,2 0-432 0,-3 0-96 0,-1 2 0 0,-3 1 5520 0,-2 7 1120 0,1 5 208 0,-1 7 64 16,-2 8 4352-16,2 8 864 0,-4 1 176 0,0 6 48 15,-4 4-1952-15,2 5-384 0,2-9-80 0,0 0-16 16,0 53-2176-16,0-53-448 0,0 54-96 0,0-54-16 16,2 73-400-16,-2-73-64 0,4 70-32 0,-4-70 0 15,5 68-128-15,-5-68-32 0,13 67 0 0,-13-67 0 16,15 62-128-16,-15-62 0 0,0 0 0 0,21 70 0 15,-21-70-320-15,0 0-80 0,0 0-32 0,0 0 0 16,0 0-352-16,0 0-80 0,70 45-16 0,-55-54 0 16,3-10-896-16,3 0-176 0,2-5-32 0,-8 5-16 0,0 0 1280 0,0 0 256 15,2 2 48-15,-2 4 16 0,-4-2 800 0,6 6 176 16,-6 3 16-16,-11 6 16 0,0 0 960 0,0 0 192 16,0 0 32-16,75 21 16 0,-75-21-896 0,0 0-176 15,0 0-32-15,77 37-16 0,-77-37-112 0,0 0-32 16,77 8 0-16,-77-8 0 0,0 0-176 0,74-17-48 15,-46 2 0-15,0-2 0 0,2-2-320 0,0-2 0 16,2-3 0-16,-4 0 0 16,1-1-768-16,-5 3-80 0,-3-3-16 0,-6 1 0 15,-2 5 80-15,-7 0 16 0,-6 6 0 0,-6 2 0 16,-3 1-448-16,-7 5-96 0,-6-1-16 0,-4 6 0 0,-3 6 816 0,-4 1 144 0,1 5 48 0,2 3 0 16,1 5 1088-16,1 3 208 0,8 1 48 0,-3 4 16 15,-1 8-128-15,3 11-16 0,4-2-16 0,6 6 0 16,3-4-192-16,10 2-48 0,-2-49 0 0,24 88 0 15,-24-88 32-15,49 72 0 0,-49-72 0 0,0 0 0 16,92 69-128-16,-92-69-32 0,76 30 0 0,-76-30 0 16,79 19-176-16,-79-19-32 0,80 0-16 0,-80 0 0 15,81-17-416-15,-81 17-96 0,73-21-16 0,-73 21 0 16,72-24-880-16,-72 24-176 0</inkml:trace>
  <inkml:trace contextRef="#ctx0" brushRef="#br0" timeOffset="3996.29">18229 3358 30399 0,'0'-9'2704'0,"0"1"-2160"0,0 1-544 0,0 5 0 0,0-4 2144 0,-4 2 320 0,4-9 64 0,-4-2 16 0,2-4-1168 0,-3 1-224 0,1 1-64 0,-2 4 0 0,-1 3-528 0,1 5-112 0,-3 3-32 0,-1 4 0 0,-1 3-128 0,-2 5-32 0,-8 5 0 0,2 5 0 0,-9 7-256 0,-4 1 128 0,2 6-128 0,0 1 0 0,-4 7 0 0,2-1 0 0,8 0 0 0,-1-3 0 0,7-4 0 0,-3 0 0 0,4 3 0 0,2-1 0 0,4 1 0 0,1-3 0 0,1 0-128 0,5-2 128 16,4-2-176-16,4-2 16 0,-4-28 0 0,0 0 0 15,49 72-176-15,-49-72-48 0,0 0 0 0,99 51 0 16,-99-51-32 0,93 15-16-16,-93-15 0 0,107-2 0 15,-51-11-432-15,2-3-96 0,-1-2 0 0,-5-3-16864 0</inkml:trace>
  <inkml:trace contextRef="#ctx0" brushRef="#br0" timeOffset="4831.34">18800 3439 31327 0,'2'-11'1392'0,"-2"3"272"0,0 1-1328 0,0 3-336 0,0-2 0 0,0 4 0 15,0 1 2112-15,0-9 336 0,0 1 80 0,-2-3 16 16,2 1-1216-16,-8 2-240 0,3 1-64 0,-1 4 0 16,-7 1-208-16,2 1-48 0,-6 7-16 0,0-3 0 15,-2 6-416-15,0 1-80 0,1 3 0 0,3 1-16 16,-4-2-240-16,4 6 0 0,2-6 0 0,1 4 0 16,-1 2-128-16,7-2-80 0,-1-2-16 0,5 2 0 15,2 0-96-15,0-15-32 0,0 0 0 0,0 0 0 16,19 66 112-16,-19-66 32 0,0 0 0 0,0 0 0 15,52 83 208-15,-52-83 0 0,0 0 0 0,64 64-144 16,-64-64 144-16,0 0 0 0,81 69 160 0,-81-69-160 16,0 0 144-16,79 66-144 0,-79-66 128 0,0 0-128 0,66 60 0 0,-66-60 0 15,0 0 0-15,0 0 0 0,34 68 0 0,-34-53 0 16,-6 0 0-16,-7 0 0 0,2-2 0 0,-6 0 0 16,-2 2 0-16,-2-5 128 0,-3-1-128 0,-1-5 128 15,1 1-128-15,1-3 128 0,3 2-384 0,-3-8-64 16,4-1-32-16,1-1 0 15,3-3-416-15,3-4-64 0,5 1-32 0,5-5 0 16,2 2-1568-16,6 0-304 0,-1 0-64 0,8-2-16 16,6 2-2176-16,0 0-448 0,2 0-96 0,7 0-16 15,0 2 3168-15,6-2 624 0,-34 15 128 0,73-23 32 0,-73 23 3712 0,77-16 736 16,-77 16 160-16,96-17 16 0,-96 17 576 0,100-21 112 16,-100 21 32-16,92-23 0 0,-92 23-960 0,80-24-192 15,-80 24-32-15,83-21-16 0,-49 6-1552 0,0 2-304 0,3-2-64 16,-3-2-16-16,-6 0 480 0,-1 0 80 0,-8 2 32 0,-3 4 0 31,-1-4-1760-31,-5 2-336 0,-3-2-80 0,-3 0-16 0,0 2 800 0,-4-2 192 0,-8 1 0 0,1-1 0 16,-6 2 848-16,-2 2 176 0,-4-4 16 0,-6 0 16 31,-3 2-1520-31,-2 0-304 0,-4 1-64 0,-1-1-16 0,-1 2 848 0,2 3 0 0,6 5 176 0,4 3-32 16,1 3-144-16,4 5 0 0,2 7 0 0,0 0 0 15,6 6 0-15,-2 1 0 0,4 1 0 0,3 7 0 16,0 7 192-16,1 5-64 0,1-7 0 0,4-35 0 15,0 77 192-15,0-77 48 0,11 87 0 0,-11-87 0 16,23 86-32-16,-23-86 0 0,34 68 0 0,-34-68 0 0,0 0-80 16,67 70 0-16,-67-70-16 0,0 0 0 15,87 35-240-15,-87-35-288 0,67 10 64 0,-67-10 16 0,81 5-80 16</inkml:trace>
  <inkml:trace contextRef="#ctx0" brushRef="#br0" timeOffset="5235.99">20362 3099 37775 0,'0'0'3360'0,"0"0"-2688"0,0 2-544 0,0-2-128 0,0 0 992 0,2 0 160 0,1 2 48 0,-3 1 0 0,0-3-48 0,0 0-16 0,0 0 0 0,0 0 0 0,0 0-784 0,0 0-160 0,47 79-16 0,-47-79-16 0,0 51-160 0,0-51 0 0,-13 55-192 0,0-24 192 0,2-4 448 0,-2 5 192 0,-2-4 64 0,1-2 0 0,-1 2-896 0,0 4-160 0,0-5-32 0,0-1-16 0,2-2-736 0,2-3-144 0,3-2-16 0,3 0-16 0,1-8 992 0,2 0 192 0,2-11 128 0,0 0-160 16,0 0 160-16,0 0 144 0,0 0-16 0,0 0-128 16,0 0 1232-16,0 0 144 0,62 60 32 0,-62-60 0 15,0 0-880-15,0 0-160 0,0 0-48 0,83 27 0 31,-83-27-960-31,0 0-192 0,0 0-32 0,0 0-16 0,71 39 720 0,-71-39 160 0,0 0 0 0,0 0 0 16,0 0 0-16,21 73 160 0,-27-50-160 0,-3-4 192 16,-1 5-192-16,-5-3 192 0,-3 1-192 0,-1 3 192 0,-6-6-192 15,1-1 128-15,-1-1-128 0,-1 0 128 0,2-5-272 0,3-3-64 16,2-2-16-16,0-5 0 16,8-2-496-16,-2-2-112 0,4-1 0 0,-1-7-18832 15</inkml:trace>
  <inkml:trace contextRef="#ctx0" brushRef="#br0" timeOffset="5536.27">20800 3486 31727 0,'0'0'704'0,"0"0"128"0,0 0 48 0,0 0 16 0,0 0-720 0,0 0-176 16,0 0 0-16,0 0 0 0,0 0 2800 0,28 86 528 15,-28-86 96-15,9 68 32 0,-9-68-1696 0,15 73-336 16,-15-73-64-16,19 70-16 0,-19-70-448 0,0 0-112 15,26 66-16-15,-26-66 0 0,0 0-400 0,0 0-96 16,0 0-16-16,81 3 0 0,-58-14-256 0,-5-8 0 0,3-3 128 0,0-6-128 16,5-6-224-16,-1-2-96 0,-1-5-32 0,-5 1 0 31,0 6-288-31,-8-3-64 0,-2 3-16 0,-5 4 0 16,-8-4 128-16,-5 6 16 0,-2-2 16 0,-8 4 0 0,-6-1 880 0,-3 5 160 0,0 1 32 0,-2 2 16 15,4 6-1520-15,-1 7-304 16,3 1-64-16,1 7-16 0,3 5 848 0,1 3 160 0,2 5 48 0,2-4 0 15,4 2-144-15,11-13-32 0,-14 24 0 16,14-24-11856-16,0 0-2384 0</inkml:trace>
  <inkml:trace contextRef="#ctx0" brushRef="#br0" timeOffset="6651.96">23654 3529 19343 0,'-4'-7'1728'0,"4"1"-1392"0,0 0-336 0,0 3 0 0,0 1 2624 0,-1-6 464 0,1-3 96 0,0-8 16 0,-4-5-176 0,2-4-16 0,2-4-16 0,-2 2 0 0,4-1-1152 0,0 3-240 0,2 4-32 0,1-4-16 0,5 3-240 0,-1 1-48 0,0 5-16 0,3 4 0 0,5 2-432 0,-2 3-96 0,-15 10-16 0,0 0 0 0,82 14-384 0,-82-14-96 0,81 45-16 0,-81-45 0 0,92 77-208 0,-92-77 128 0,96 81-128 0,-96-81 0 0,81 71 0 0,-81-71 0 0,71 71-176 0,-71-71 176 15,68 77-768-15,-68-77-48 0,0 0 0 0,62 91 0 16,-62-91-96-16,0 0-32 0,39 84 0 0,-39-84 0 15,0 0-352-15,10 58-80 0,-14-44-16 0,4-5-18752 0</inkml:trace>
  <inkml:trace contextRef="#ctx0" brushRef="#br0" timeOffset="6852.14">24359 2841 40543 0,'-19'15'1792'0,"10"-5"384"0,-4 5-1744 0,3-6-432 16,5 1 0-16,-1-1 0 0,-3 2 1232 0,-1 12 176 15,-9 11 16-15,-14 24 16 0,-7 13-32 0,-5 10-16 16,0 2 0-16,2-2 0 0,3-2-688 0,4-4-144 16,10-15-32-16,-2 0 0 0,5 4-688 15,-1 2-144-15,3 1-16 0,6-5-16 16,2-11-1200-16,0-4-224 0,5-7-48 0,8-40-19232 16</inkml:trace>
  <inkml:trace contextRef="#ctx0" brushRef="#br0" timeOffset="7040.92">24648 3343 34095 0,'15'-15'3024'0,"-5"9"-2416"0,3-3-480 0,-6 3-128 16,1 3 1536-16,-2 3 272 0,-6 0 64 0,0 0 16 16,67-15-96-16,-67 15-32 0,106-15 0 0,-50 7 0 15,4 2-912-15,0 3-176 0,-60 3-32 0,117-2-16 16,-117 2-624-16,99-2-192 0,-99 2 0 0,79 4 0 31,-79-4-736-31,0 0-160 0,85 17-16 0,-85-17-12672 0,0 0-2544 0</inkml:trace>
  <inkml:trace contextRef="#ctx0" brushRef="#br0" timeOffset="7236.61">25062 2924 23951 0,'-13'0'2128'0,"7"2"-1696"15,0 0-432-15,3 3 0 0,1-3 3200 0,0 2 544 16,2 4 112-16,0 3 32 0,0-11-1584 0,0 0-304 16,4 73-64-16,-4-73-16 0,3 94-832 0,-3-39-160 15,0-55-32-15,6 105-16 0,-6-105-432 0,4 96-96 16,-4-96-16-16,0 82 0 0,0-82-576 0,5 72-112 16,-5-72-32-16,14 75-13968 15,-14-75-2800-15</inkml:trace>
  <inkml:trace contextRef="#ctx0" brushRef="#br0" timeOffset="7453.82">25712 2918 40543 0,'2'6'1792'0,"0"-2"384"0,2 1-1744 0,-3 1-432 0,3-2 0 0,0 1 0 16,-2 1 1312-16,-2-6 176 0,0 0 48 0,0 0 0 15,51 81-128-15,-51-81-32 0,52 75 0 0,-52-75 0 16,51 73-896-16,-51-73-176 0,51 57-48 0,-51-57 0 31,0 0-992-31,67 69-208 0,-67-69-32 0,0 0-21120 0</inkml:trace>
  <inkml:trace contextRef="#ctx0" brushRef="#br0" timeOffset="7651.53">26417 2751 42383 0,'-10'2'1872'0,"5"0"400"0,1 0-1824 0,-2 2-448 16,1-3 0-16,3 3 0 0,0 2 1472 0,-2 3 192 15,-5 10 32-15,-2 9 16 0,-6 10-240 0,0 11-64 16,-8 9 0-16,-7 10 0 0,-2 7-528 0,-9 6-112 16,0 3-32-16,-6 1 0 0,-3-6-576 0,-1 0-160 15,-3 7 0-15,-8 6 0 16,-10 10-816-16,-1-7-224 0,-6 1-48 0,8-9-16 15,11-10-432-15,4-10-96 0,9-12-16 0,6-4-19984 0</inkml:trace>
  <inkml:trace contextRef="#ctx0" brushRef="#br0" timeOffset="25327.85">20568 9996 40543 0,'-13'13'1792'0,"8"-6"384"0,1 3-1744 0,2-3-432 15,-2-1 0-15,0-2 0 0,3 3 960 0,-7 6 96 16,2 6 32-16,-7 6 0 0,2 5 96 0,-4 2 32 16,-4-2 0-16,0 3 0 0,-5 3-1056 0,-4 6-160 15,3-1 0-15,-9 8-14528 16,-9 13-2768-16</inkml:trace>
  <inkml:trace contextRef="#ctx0" brushRef="#br0" timeOffset="49579.85">1999 8131 47231 0,'0'0'4192'0,"0"0"-3360"0,28-18-656 0,-28 18-176 0,0 0-800 0,62-29-192 0,-62 29-32 0,0 0-16 0,0 0 2896 0,62-22 576 0,-62 22 112 0,64-17 16 0,-64 17-2032 0,119-32-400 0,-59 11-128 0,0 3 0 0,-8-5-560 0,-8 2-144 0,-44 21-48 0,82-33 0 0,-82 33-912 16,44-29-192-16</inkml:trace>
  <inkml:trace contextRef="#ctx0" brushRef="#br0" timeOffset="49594.6">1841 8558 37775 0,'0'0'1664'0,"0"0"368"0,0 0-1632 0,0 0-400 0,0 0 0 0,0 0 0 0,0 0 1264 0,85-19 160 0,-46 0 48 0,18-9 0 0,5-6-208 0,-4 1-48 0,4 1 0 0,-4 2 0 0,-3 0-1584 0,-5 3-320 0,-6 7-64 0,-1-5-16 0,0 6 1088 0,-3-1 192 0,-3 1 64 0,-37 19 0 0,62-26-1648 0,-62 26-320 0,34-21-64 0,-32 12-17856 0</inkml:trace>
  <inkml:trace contextRef="#ctx0" brushRef="#br0" timeOffset="49603.6">2157 7590 21183 0,'0'10'944'0,"0"-3"192"0,4 3-912 0,1-1-224 0,-1-2 0 0,-2 1 0 0,4 1 3504 0,-6-9 656 0,22 59 128 0,-1-7 16 0,5 20-1920 0,-7 1-384 0,-2 0-80 0,-4-1 0 0,-2-7-1024 0,-3 5-208 0,1 7-48 0,-3 0 0 0,-1-9-448 0,5-4-192 0,3-6 176 0,-4-4-176 0,1-7-336 0,-10-47-176 0,20 68-16 0,-20-68-12832 0,0 0-2560 0</inkml:trace>
  <inkml:trace contextRef="#ctx0" brushRef="#br0" timeOffset="49835.04">2420 7502 26719 0,'2'2'2368'0,"2"2"-1888"0,-4-3-480 0,2 1 0 0,-1 4 2800 0,1 3 464 0,8 6 80 0,-10-15 32 0,24 72-1520 0,-5-10-288 0,3 7-64 0,-1 8-16 0,-2 4-656 0,-4 2-128 0,0 7-16 0,-2 4-16 0,0 0-144 0,2 2-16 0,4 3-16 0,-4-3 0 0,0-17-336 0,-2-4-160 0,-1-7 160 0,1-4-160 0,-2 0-288 0,2-8-160 0,-3-5-16 0,-1-6-16 0,2-2-672 0,-11-43-128 0,23 70-16 0,-23-70-18288 0</inkml:trace>
  <inkml:trace contextRef="#ctx0" brushRef="#br0" timeOffset="51620.5">3155 8060 31327 0,'0'-4'2784'0,"-2"2"-2224"0,0-3-560 0,2 1 0 0,-4 0 2096 0,2 1 304 16,2-7 64-16,-7-5 16 0,1-6-1072 0,1-3-192 16,1-4-64-16,-2 3 0 0,2 1-624 0,3-2-128 15,-3 3-16-15,4 2-16 0,-4 4-368 0,-2-1 144 16,1 3-144-16,1 5 0 0,-5 1 0 0,3 3 0 16,-3 2 0-16,-5 4 0 0,5 6 0 0,-2 2 0 15,3 3 0-15,1 2 0 0,-3 8-192 0,1 1 48 16,1 8 16-16,3 0 0 0,3 8 128 0,0 3 0 15,2-5-144-15,2 2 144 0,4 5 0 0,-1-7 0 0,1-3 0 0,-6-33 0 16,17 55 0-16,-17-55 0 0,0 0 0 0,0 0 0 16,51 64 0-16,-51-64 0 0,0 0 160 0,0 0-160 15,69-19 256-15,-45-2-64 0,1-11-16 0,-1-5 0 16,-1-3-176-16,-2-7 128 0,-1-2-128 0,-1-5 128 16,-2 1-128-16,-2-3-176 0,-4 1 48 0,-1 5 0 31,-3 5-240-31,-1-4-32 0,-6 6-16 0,0-8 0 0,-6-6 48 0,-1-3 16 0,-5-2 0 0,-1 4 0 15,2-2 192-15,-6 5 160 0,2 7-208 0,0 10 80 16,6 6 128-16,-3 15 0 0,9 4 160 0,-7 11-160 16,4 8 352-16,3 3-32 0,-3 10 0 0,2 5 0 15,4 4 32-15,-3 3 0 0,3-3 0 0,0 7 0 16,3 7-48-16,1 7-16 0,2 7 0 0,3 6 0 16,1 6 0-16,1-1 0 0,2-7 0 0,0 1 0 15,8 3-32-15,-2-4 0 0,-19-60 0 0,45 94 0 0,-45-94-96 16,50 67-32-16,-50-67 0 0,0 0 0 0,89 60-128 0,-89-60 0 15,0 0 0-15,94 15 0 0,-94-15 0 0,71-13 0 16,-71 13 0-16,73-28 0 0,-39 7 0 0,-4-3 0 16,2-8 0-16,-7-2 0 0,-1-1-192 0,-1-3 192 15,-8 4-160-15,-6 4 160 0,2 2 0 0,-3-4-144 16,-6 2 144-16,-4 2 0 0,-2 3 0 0,-9 1 0 16,-2-1 0-16,-4 7-128 0,8 8 128 0,-2 1 0 15,-2 3 0-15,-8 2 0 0,2 8 0 0,-3 4 0 16,0 5 0-16,1 9 0 0,4 3 0 0,2 9 0 15,4 1-144-15,4 9 144 0,3-1 0 0,2 2 0 16,4 4-144-16,6-2 144 0,3-2 0 0,-9-45 0 0,29 81 0 0,-29-81 0 16,0 0 0-16,47 71 0 0,-47-71 128 0,0 0-128 15,77 40 160-15,-77-40-160 0,0 0 160 0,101-16-160 16,-67 0 0-16,4-9-192 0,1-5 16 0,-1-8 0 31,5-1-480-31,-4-14-112 0,8-5 0 0,-4-4-16 16,1 0-208-16,-5-4-32 0,-1-3-16 0,-4-3 0 15,-4 5-32-15,-8 1 0 0,-3 6 0 0,-4 3 0 0,-9 3 832 0,-3 3 240 0,-6 12 0 0,-3-1 0 16,-7 12 784-16,2 2 288 0,-6 9 48 0,0 7 16 16,-2 3-16-16,4 5 0 0,-4 6 0 0,2 3 0 15,2 8-128-15,0 4-32 0,2 7 0 0,2 8 0 16,1-4-384-16,1 8-96 0,3 5-16 0,1 6 0 16,1 15-112-16,4 7-32 0,2-3 0 0,5 7 0 15,3 13 64-15,5 6 16 0,4 2 0 0,-1 2 0 16,3-8 160-16,-2-11 16 0,0-4 16 0,-1 6 0 0,7 6-304 0,-6-10-64 15,-1 0-16-15,-3-19 0 0,-15-58-208 0,25 85-128 16,-25-85 128-16,13 48-208 16,-13-48-224-16,0 0-32 0,0 0-16 0,-2 15 0 15,-3-22-416-15,-1-10-96 0,-7-6-16 0,-2-3 0 16,0-6 16-16,-8-2 0 0,2 1 0 0,-1-7 0 16,1 2 320-16,-1-5 64 0,-3-8 16 0,-3-7 0 0,7-2 1152 0,-3-2 224 15,5 6 48-15,4 1 16 16,2 8-1472-16,4 4-288 0,3 2-64 0,6 7-16 0,0 8 992 0,4 1 416 15,5 6-32-15,2 2 0 0,2 2 160 0,3 4 32 16,2 2 0-16,-18 9 0 0,45-23-80 0,-45 23-16 0,61-21 0 0,-61 21 0 16,63-18-224-16,-63 18-64 0,76-15 0 0,-76 15 0 15,69-17-192-15,-69 17 0 0,66-12 0 16,-66 12 0 0,0 0-576-16,79-15-16 0,-79 15 0 0,0 0 0 15,0 0 16-15,0 0 0 0,0 0 0 0,0 0 0 0,0 0 304 0,0 0 64 0,0 0 16 0,47 61 0 16,-53-41 192-16,-3 3 0 0,3 3 0 0,-3-1 160 15,5-3 0-15,-2 2 0 0,3 1 0 0,1-6 0 16,2-4-160-16,0 0 0 0,0-15 144 0,0 0-144 16,0 0 0-16,0 0 0 0,0 0 0 0,0 0 0 15,0 0 0-15,0 0-160 0,0 0 16 0,82-15 0 16,-67-4-32-16,-1-4 0 0,3 3 0 0,-1-5 0 16,3 1-16-16,-4 1-16 0,0 8 0 0,-2 0 0 15,3 6 208-15,-5-1 0 0,-2 5-160 0,1 1 160 16,-3 6 832-16,-1 2 256 0,-6-4 32 0,0 0 16 15,0 0-1392-15,0 0-256 0,15 62-64 0,-15-42-16 0,-4 1 944 0,2 0 192 16,-2-2 32-16,1-1 16 0,1-1-80 0,2-4-32 16,0-1 0-16,0-5 0 0,0-7-288 0,0 0-64 15,0 0-128-15,0 0 192 0,0 0-192 0,0 0-256 16,54-15 48-16,-39 0 16 16,2-2-320-16,2-2-48 0,2-1-16 0,-3 5 0 0,1-4 176 0,0 0 16 15,0 4 16-15,1 2 0 0,-20 13 224 0,31-21 144 16,-31 21-192-16,0 0 192 0,0 0 0 0,65-9 0 15,-65 9 0-15,0 0 0 0,0 0 352 0,0 0-32 16,0 0 0-16,0 0 0 0,68 43 128 0,-68-43 32 16,0 0 0-16,0 0 0 0,0 0-192 0,0 0-32 0,0 0-16 0,0 0 0 15,71-19-240-15,-56 4 128 0,-1 2-128 0,-5-2 0 16,6-6-160-16,-4 1-128 0,-1 3-32 0,-3-2 0 31,1 0-400-31,-5 4-96 0,-3 2-16 0,0 2 0 16,-5 1 176-16,-5 5 16 0,-5 1 16 0,-3 6 0 0,-5 5 336 0,2 3 64 0,-1 5 16 0,1 4 0 15,-3 5 208-15,-1 6 256 0,3 2-48 0,1 4-16 16,4 1 208-16,2 1 48 0,6-1 0 0,3-3 0 16,0 0 96-16,3 2 32 0,3-36 0 0,3 69 0 15,-3-69-112-15,16 68-16 0,-16-68 0 0,0 0 0 16,43 68-192-16,-43-68-32 0,0 0-16 0,0 0 0 16,96 34-448-16,-96-34-80 0,69-16-32 0,-37-6-21184 15</inkml:trace>
  <inkml:trace contextRef="#ctx0" brushRef="#br0" timeOffset="52222.06">7024 6884 9215 0,'6'-19'816'0,"-2"9"-656"0,-4 1-160 0,0 0 0 0,0 3 3648 0,0 2 704 0,0 2 144 0,0-3 32 0,-4-5-224 0,2-3-32 15,-2 2-16-15,1 2 0 0,-3-1-2336 0,0 3-480 0,-3 5-96 0,3 2 0 0,-1 0-304 0,1 3-48 0,-3 7-16 0,3 5 0 0,-1 9-416 0,5 10-96 0,2 9-16 0,5 10 0 0,8 15-304 0,-1 3-144 0,5-3 128 0,0 5-128 0,5 8 0 0,-1 5 0 0,3 10 0 0,3 0 0 0,-9-15 0 0,3-2 0 0,-2-4 0 0,-4-7 0 0,-2-14 0 0,-4-3-224 0,-9-51 48 0,21 92 16 0,-21-92-480 0,13 77-112 0,-13-77-16 0,10 53 0 16,-10-53-256-16,0 0-64 0,15 52-16 0,-10-42-12336 0,-1-10-2448 16</inkml:trace>
  <inkml:trace contextRef="#ctx0" brushRef="#br0" timeOffset="52439.14">7054 6788 20271 0,'-5'4'1792'0,"1"-4"-1424"0,2 0-368 0,2 1 0 16,0-1 3616-16,0 2 656 0,2-2 128 0,2 0 16 16,5 2-1856-16,4 2-368 0,-13-4-80 0,0 0 0 15,68-8-896-15,-68 8-192 0,62-11-16 0,-62 11-16 16,73-21-480-16,-73 21-112 0,72-18-16 0,-72 18 0 15,71-15-384-15,-71 15-144 0,68-10 0 0,-68 10 0 16,0 0-1008-16,0 0-192 0,86 12-32 0,-86-12-18656 16</inkml:trace>
  <inkml:trace contextRef="#ctx0" brushRef="#br0" timeOffset="53009.35">7148 7323 26719 0,'-22'17'1184'0,"12"-9"240"0,5-3-1136 0,-1 1-288 16,2-2 0-16,4-4 0 0,0 0 2640 0,0 2 480 15,4-2 80-15,6-2 32 0,-10 2-1376 0,39-17-288 16,-39 17-48-16,66-34-16 0,-66 34-656 0,73-36-128 16,-30 18-16-16,-43 18-16 0,87-34-448 0,-44 13-96 15,-43 21-16-15,88-32 0 16,-88 32-432-16,87-15-80 0,-87 15-32 0,84-9 0 16,-84 9-480-16,77 5-80 0,-77-5-32 0,0 0 0 15,83 14-160-15,-83-14-48 0,0 0 0 0,0 0 0 0,0 0 880 0,0 0 160 0,71 52 48 0,-71-35 0 16,-3 6 1024-16,-3 1 192 0,-5 4 64 0,1 0 0 15,-3-3-384-15,0 1-64 0,-4 6 0 0,-5 6-16 16,-3-3-160-16,1 3-16 0,-4 0-16 0,-3-5 0 16,5-3-288-16,0-3-48 0,1-5-16 0,3-5 0 15,3-7-144-15,4-5 0 0,2-1 0 0,2-10 0 16,5-3-288-16,-3-2-32 0,5-1-16 0,0-8 0 16,4-8-192-1,4-6-48-15,5-8 0 0,2-6 0 0,6-5 160 0,8-3 32 0,-1 1 0 0,6 2 0 16,4 5 224-16,0 1 160 0,2 9-192 0,-6 4 192 15,4 8 0-15,-6 3 0 0,-28 23 160 0,54-20-32 16,-54 20 208-16,0 0 48 0,0 0 16 0,96 26 0 16,-96-26 112-16,0 0 32 0,66 71 0 0,-66-71 0 0,0 0 96 0,45 85 32 15,-45-85 0-15,32 77 0 0,-32-77-64 0,24 96-16 16,-24-96 0-16,23 83 0 0,-23-83-224 0,15 77-48 16,-15-77-16-16,9 62 0 0,-9-62-304 0,6 43 0 15,-6-28 0-15,-6-6 0 0,6-5 0 0,-7-4 0 16,1-2 0-16,1-4 0 0,-9-5-192 0,3-2-80 15,-2-2-32-15,0-4 0 16,2-9-192-16,-4-2-32 0,5-8-16 0,-3-7 0 0,7-9 112 0,-3-6 32 16,5-2 0-16,8-6 0 0,0 2 176 0,7 8 32 15,4 2 16-15,2 12 0 0,0 11 176 0,5 2-160 0,1 7 160 16,7 5-160-16,-30 19 160 0,62-24 0 16,-62 24 0-16,0 0 0 0,98 11 0 0,-98-11 0 15,0 0 0-15,90 49-128 16,-90-49-288-16,0 0-48 0,81 53-16 0,-81-53-12432 0,0 0-2480 0</inkml:trace>
  <inkml:trace contextRef="#ctx0" brushRef="#br0" timeOffset="53257.71">8922 6508 36863 0,'-5'2'1632'0,"-5"0"336"0,5 3-1584 0,-3-3-384 0,6 6 0 0,-1-3 0 0,-3 1 1376 0,2 7 192 0,-7 6 32 0,1 11 16 0,-3 11-32 0,4 8-16 0,-2 9 0 0,3 4 0 0,3 10-288 0,5 5-48 0,0 0-16 0,0 0 0 0,5 0-352 0,1-9-80 0,1-6-16 0,3-4 0 0,-1-2-464 0,6 3-112 0,-15-59 0 0,38 103-16 0,-38-103-688 0,49 94-144 0,-49-94-32 0,58 73 0 0,-58-73-448 0,67 53-80 0</inkml:trace>
  <inkml:trace contextRef="#ctx0" brushRef="#br0" timeOffset="53708.58">9435 7062 27647 0,'-18'11'1216'0,"8"-5"256"16,1 0-1168-16,3-1-304 0,2-1 0 0,1-2 0 15,1 2 2512-15,-4 1 448 0,-1 3 96 0,5-4 16 16,-2 1-1328-16,8-10-256 0,3-7-48 0,6-5-16 16,6-1-336-16,0-7-80 0,5-3-16 0,1-4 0 15,-3 6-400-15,3-2-80 0,5-2 0 0,0-1-16 16,-4 5-336-16,-1 4-160 0,-1 5 160 0,-5 4-160 0,-19 13 0 0,0 0 0 16,0 0 0-16,0 0 0 0,0 0-192 0,0 0-48 15,79 28 0-15,-79-28 0 0,9 43 240 0,-9-43-176 16,8 53 176-16,-8-25-160 0,0 2 160 0,2 0 128 15,1 2-128-15,-3-8 176 0,0-24-176 0,0 0 128 16,19 62-128-16,-19-62 128 0,0 0-128 0,0 0-176 16,0 0 48-16,0 0 0 15,0 0-592-15,77 44-112 0,-77-44-32 0,0 0 0 16,0 0-320-16,53-25-64 0</inkml:trace>
  <inkml:trace contextRef="#ctx0" brushRef="#br0" timeOffset="53917.12">9777 6316 31327 0,'-9'0'1392'0,"3"0"272"0,3 0-1328 0,-1 2-336 0,2-2 0 0,2 0 0 0,0 2 2240 0,0 0 368 0,0 3 80 0,2 3 0 0,-2-8-1472 0,0 0-288 0,0 0-64 0,0 0-16 0,0 0-560 0,79 62-112 0,-79-62-32 0,0 0 0 0,68 53-448 0,-68-53-80 0,0 0-32 0,77 82-19008 0</inkml:trace>
  <inkml:trace contextRef="#ctx0" brushRef="#br0" timeOffset="54059.78">10463 6995 36863 0,'-9'9'1632'0,"5"-3"336"0,1 1-1584 0,1-3-384 16,2 1 0-16,-4-3 0 0,4 6 1472 0,-6-1 224 15,1 10 32-15,-3 2 16 0,-1 6 0 0,3-1 0 16,-3-2 0-16,-1 3 0 0,5-1-896 0,-5 1-176 15,1-5-32-15,-2 3-16 0,1 1-624 0,1 1-320 16,-4-1 48-16,1-1-14880 16,3 1-2960-16</inkml:trace>
  <inkml:trace contextRef="#ctx0" brushRef="#br0" timeOffset="54760.95">11099 6553 17503 0,'0'-2'1552'0,"0"2"-1232"0,0-4-320 0,0 4 0 0,0 0 3120 0,0 0 560 0,0-2 112 0,0 0 32 0,3 2-608 0,-1 4-112 0,2 4-32 0,-4-8 0 0,0 0-1728 0,19 58-368 0,-19-58-64 0,11 60-16 0,-3-24-208 0,-7 0-48 0,3 5-16 0,-4-2 0 0,2 5-240 0,-2-7-64 0,0 3 0 0,0-7 0 0,0-4-320 0,2-7 0 0,0-1 0 0,2-12 128 0,-4-9-512 0,0 0-112 0,0 0-16 16,0 0 0-16,0 0-384 0,0 0-64 0,28-24-32 0,-23-1 0 16,-3 7 176-16,2-7 48 0,2-3 0 0,1-11 0 15,-1 1 256-15,-2-5 48 0,5-8 16 0,-3 0 0 0,-1 4 448 0,5-2 128 0,-1 8 16 0,-3 3 0 16,1 8 384-16,5 8 80 0,-7 5 16 0,5 2 0 15,-1 11 224-15,-2-1 48 0,-7 5 16 0,0 0 0 16,0 0-80-16,0 0 0 0,64 52-16 0,-64-52 0 16,0 0-160-16,47 73-16 0,-47-73-16 0,30 62 0 15,-30-62-160-15,0 0-16 0,38 81-16 0,-38-81 0 16,19 59-288-16,-19-59-144 0,19 58 160 0,-19-58-160 16,17 58-304-16,-17-58-144 0,13 56-48 0,-13-56 0 15,9 51-912-15,-9-51-192 0,0 0-48 0,11 66-19152 16</inkml:trace>
  <inkml:trace contextRef="#ctx0" brushRef="#br0" timeOffset="55044.97">11689 5931 19343 0,'0'0'1728'0,"0"0"-1392"0,0 2-336 0,2 1 0 15,1-3 4016-15,-1 2 720 0,2 6 160 0,-4-8 32 16,0 0-2240-16,0 0-448 0,56 68-96 0,-56-68-16 16,53 73-592-16,-53-73-128 0,60 99-32 0,-60-99 0 15,60 115-416-15,-60-115-64 0,59 115-32 0,-59-115 0 16,43 103-416-16,-43-103-96 0,39 128-16 0,-22-57 0 16,-2-1-336-16,-5-3 128 0,-5 1-128 0,-5 4 0 15,-5-5-192-15,-3-1-128 0,-1-13 0 0,-6 1-16 31,0 6-416-31,-10-2-80 0,6-5 0 0,-5-4-16 0,-1 4-304 16,-6-6-48-16,2-4-16 0,-1-8-12832 0,0-3-2576 0</inkml:trace>
  <inkml:trace contextRef="#ctx0" brushRef="#br0" timeOffset="61476.66">15201 5931 36863 0,'-13'-6'3264'0,"2"4"-2608"0,7 2-528 0,0 0-128 0,2 0 864 0,-5 0 144 0,-8 0 16 0,-6 0 16 0,-5 2-128 0,-1 0-16 0,3 2-16 0,1 1 0 0,3-1-576 0,3 4-112 0,7-1-32 0,-1-1 0 0,4 7-160 0,-5 2 0 0,3 4 0 0,3 5 0 0,-3 5 0 0,3 4 0 0,3 7 128 0,-1 7-128 0,2 11 128 0,2 8 0 0,0-2 0 0,2 7 0 0,2 6 64 0,5 4 16 0,-3-8 0 0,-1 4 0 0,8 0-16 0,-1 4-16 0,1-8 0 0,0-7 0 0,2-13-176 0,-15-53 192 0,28 83-192 0,-28-83 192 0,17 54 576 0,-17-54 128 0,0 0 32 0,17 62 0 0,-17-47-2048 0,-4-4-416 0,1 1-64 0,-7-7-32 0,-1-1 608 0,-4 0 112 0,-4-4 16 0,-9-4 16 0,-2-2-1040 0,-4-3-192 0,-4 0-64 0,-3-10 0 16,0 0 352-16,-3-5 64 0,1-5 16 0,0-1 0 0,2-3 2800 0,7-3 560 0,6 2 112 0,7 2 32 16,6 4 64-16,7 0 16 0,7-4 0 0,6 5 0 15,5-1-1040-15,8 0-208 0,7 0-32 0,3 2-16 16,2 1-48-16,8-1-16 0,-1-1 0 0,8 1 0 16,8 0-32-16,3 0 0 0,4 1 0 0,-3 6 0 15,-57 19 576-15,101-32 96 0,-101 32 32 0,115-22 0 31,-115 22-1776-31,101-8-336 0,-101 8-80 0,81 8-16 0,-81-8 672 0,0 0 144 0,0 0 32 0,83 49 0 16,-83-49 16-16,0 0 0 0,0 0 0 0,0 0 0 16,0 0 192-16,15 50 0 0,-21-35 0 0,-5 1 0 15,-11 2 0-15,-7 1 0 0,-1 2 0 0,-2-2 160 16,-2-4-160-16,1-2 0 0,3-8 0 0,0-1 0 16,1-4 0-16,5-4-224 0,5-5 48 0,0-2 16 15,4-6-112-15,0-2-32 0,8 2 0 0,5-2 0 0,2-5 880 0,0-4 160 16,15-1 32-16,4-4 16 15,5-1-1488-15,4 6-320 0,6 3-48 0,2 3-16 0,-36 22 864 0,86-34 224 16,-86 34 0-16,102-21 0 0,-102 21 0 0,88-15 128 16,-88 15 0-16,98-7 0 0,-98 7 176 0,86 0 32 15,-86 0 16-15,0 0 0 0,90 22 0 0,-90-22 0 16,0 0 0-16,0 0 0 0,44 57-112 0,-44-37-32 16,-10 5 0-16,1-3 0 0,1-7-32 0,1-2-16 15,-6 2 0-15,0 0 0 0,-4-5-160 0,0-1 128 16,0-3-128-16,-2-4 128 0,4-4-128 0,2-4 0 15,-6-3 0-15,6-6 0 0,2-4 0 0,1-5 0 16,5-5-192-16,5-4 192 0,0 1-320 0,9 2 64 16,6-8 16-16,4 4 0 0,5 2-48 0,1 2-16 0,5 2 0 15,2 4 0-15,-2 3-16 0,2-2-16 0,-32 23 0 0,67-37 0 32,-23 16-512-32,1 0-112 0</inkml:trace>
  <inkml:trace contextRef="#ctx0" brushRef="#br0" timeOffset="61720.33">16716 5681 28559 0,'-10'11'2544'0,"-3"2"-2032"0,6-1-512 0,3-3 0 0,0-3 2560 0,-1 7 400 0,-9 15 96 0,-6 17 16 0,-5 17-1088 0,-3 17-224 0,0 9-32 0,7 3-16 0,3-5-560 0,4-9-128 0,9-9 0 0,5-6-16 0,3-13-336 0,-1-8-64 0,-2-41-16 0,14 79 0 0,-14-79-592 0,30 81 0 0,-30-81-192 0,47 80 64 0,-47-80-896 0,0 0-160 0,71 70-32 0,-71-70-16 0,0 0-304 0,83 9-64 0</inkml:trace>
  <inkml:trace contextRef="#ctx0" brushRef="#br0" timeOffset="61994.8">17075 6239 40543 0,'-17'23'1792'0,"11"-12"384"0,-3 0-1744 0,5-3-432 0,2-5 0 0,2-1 0 15,0-2 1040-15,0 0 128 0,0 0 32 0,0 0 0 16,0 0-176-16,0 0-16 0,0 0-16 0,87-2 0 16,-87 2-720-16,45-20-144 0,-45 20-128 0,47-21 192 15,-47 21-192-15,39-22-224 0,-39 22 48 0,0 0 16 31,51-17-288-31,-51 17-64 0,0 0-16 0,0 0 0 0,0 0 144 0,0 0 16 0,0 0 16 0,21 64 0 16,-27-42 352-16,0-3 0 0,-1 2 0 0,1-3 0 16,2 1 144-16,3 0 112 0,-3-8 0 0,2 2 16 15,2-13-32-15,0 0-16 0,0 0 0 0,0 0 0 16,0 0-432-16,0 0-96 0,0 0-16 0,0 0 0 16,0 0-576-16,0 0-128 0,58-28-32 0,-48 7-18192 15</inkml:trace>
  <inkml:trace contextRef="#ctx0" brushRef="#br0" timeOffset="62562.06">17404 5826 16575 0,'-2'-4'1472'0,"2"2"-1168"16,-4 2-304-16,4 0 0 0,0 0 4368 0,0 0 816 15,-4-2 176-15,2 2 16 0,2 0-2544 0,0 2-512 16,0 0-96-16,0-2-32 0,0 0-1520 0,0 0-304 16,0 0-64-16,0 0-16 0,0 0-288 0,74 37-224 15,-74-37 32-15,0 0 16 16,0 0-528-16,71 44-96 0,-71-44-32 0,0 0 0 15,55 52-1056-15,-55-52-224 0,35 57-32 0,-35-57-16 16,30 65-1504-16,-30-65-304 0,15 66-64 0,-15-66-16 0,4 62 3216 0,-4-62 640 16,-5 53 192-16,1-29 0 0,-2 4 3648 0,-3-9 832 0,5-2 176 15,-2-2 16-15,6-15-2368 0,0 0-496 0,0 0-80 16,-7 32-32-16,7-32-1088 0,0 0-224 0,0 0-32 0,0 0-16 16,0 0-336-16,26-22-160 0,-16 10 16 0,1-3 0 31,2-3-304-31,2-3-48 0,0 0-16 0,0 0 0 15,0 1-384-15,2 1-64 0,2-4-32 0,1 3 0 16,-1 3 432-16,-19 17 96 0,38-21 16 0,-38 21 0 0,0 0 1376 0,0 0 288 0,64-5 48 0,-64 5 16 16,0 0-272-16,0 0-48 0,0 0-16 0,49 67 0 15,-49-67 64-15,0 0 16 0,0 0 0 0,28 62 0 16,-28-62-416-16,0 0-80 0,0 0-16 0,0 0 0 16,0 0-384-16,0 0-128 0,71 40 0 0,-71-40 0 31,0 0-576-31,47-30-192 0,-30 11-16 0,6-7-16 0,1-1-496 0,1-5-112 0,-1-2 0 0,2-1-16 15,4-7-3136-15,0-3-624 0,8-7-128 0,-4-5-32 16,-2 5-144-16,-2 3-16 0,-6-4-16 0,-5 6 0 0,0 6 6096 0,-10 5 1232 16,-3 8 240-16,-2 11 64 0,-4 8 4208 0,-4 5 848 15,0 8 160-15,-2 5 32 0,1 0-4080 0,-3 7-816 16,1 4-160-16,-1 12-48 0,-1 2-848 0,3 11-192 16,-3 8-16-16,3-8-16 0,2-6-352 0,3 6-80 15,1 14-16-15,0 10 0 0,0 4-176 0,5 1-48 16,-3-5 0-16,2-9 0 0,5-7-192 0,-9-53-64 15,13 81 0-15,-13-81 0 0,10 58-512 0,-10-58-96 16,0 0-32-16,11 60 0 16,-11-60-992-16,0 0-208 0,0 0-32 0,0 0-20096 0</inkml:trace>
  <inkml:trace contextRef="#ctx0" brushRef="#br0" timeOffset="62783.27">18229 5897 36447 0,'-19'-9'800'0,"13"3"160"0,2 2 48 0,-1 4 16 0,5-4-816 0,0 3-208 0,0 1 0 0,0 0 0 0,0 0 1696 0,0 0 288 0,58-19 64 0,-58 19 16 0,77-15-1184 0,-77 15-240 0,102-19-64 0,-46 8 0 0,2-1-944 0,10 3-192 0,3-2-32 0,18-8-16 0</inkml:trace>
  <inkml:trace contextRef="#ctx0" brushRef="#br0" timeOffset="63047.84">19503 6104 39615 0,'0'0'1760'0,"0"0"352"0,28-17-1680 0,-28 17-432 15,0 0 0-15,11-10 0 0,-7 9 992 0,-4 1 112 16,0 0 32-16,0 0 0 0,38-15-64 0,-38 15-16 16,0 0 0-16,0 0 0 0,0 0-896 0,67 0-160 15,-67 0 0-15,0 0 0 0,0 0 240 0,0 0 160 16,53 58 48-16,-53-58 0 16,0 0-1536-16,19 79-320 0,-19-79-48 0,0 65-16 0,0-65 2736 0,-4 66 528 15,4-66 128-15,0 59 0 0,0-59-1536 0,0 0-384 0,0 47 0 0,0-47 0 31,0 0-1536-31,0 0-400 0,0 0-80 0,0 0-16 0,0 0 1408 0,0 0 288 0,0 0 48 0,49-32-18672 16</inkml:trace>
  <inkml:trace contextRef="#ctx0" brushRef="#br0" timeOffset="63197.93">19824 5594 34095 0,'-9'6'1504'0,"3"-4"320"0,-1 2-1456 0,5 0-368 0,-2-4 0 0,4 3 0 15,0-3 1776-15,0 0 272 0,0 0 64 0,0 0 16 16,0 0-848-16,13 60-160 0,-13-60-32 0,0 0-16 0,0 0-800 16,70 62-144-16,-70-62-128 0,0 0 144 15,69 47-864-15,-69-47-176 0</inkml:trace>
  <inkml:trace contextRef="#ctx0" brushRef="#br0" timeOffset="63364.71">20508 6051 35007 0,'0'0'3120'0,"0"0"-2496"16,0-4-496-16,0 2-128 0,0 2 1632 0,0 0 304 16,0 0 64-16,13-13 16 0,-13 13-288 0,23-22-64 15,-6 7-16-15,-17 15 0 0,41-28-944 0,-41 28-176 16,34-21-32-16,-34 21-16 16,0 0-832-16,38-21-160 0,-38 21-48 0,0 0-21072 0</inkml:trace>
  <inkml:trace contextRef="#ctx0" brushRef="#br0" timeOffset="63504.01">20392 6273 32255 0,'-6'9'1424'0,"6"-9"304"0,0 0-1392 0,0 0-336 0,0 0 0 0,0 0 0 15,0 0 2016-15,0 0 336 0,0 0 64 0,0 0 16 16,92 13-912-16,-92-13-176 0,75-7-48 0,-75 7 0 16,83-13-720-16,-83 13-160 0,92-17-32 0,-92 17 0 15,87-25-592-15,-40 10-128 0,-2-2-32 0,2 2-20176 16</inkml:trace>
  <inkml:trace contextRef="#ctx0" brushRef="#br0" timeOffset="63798.2">21260 5837 35935 0,'-17'7'1600'16,"11"-5"320"-16,-3 4-1536 0,9-6-384 0,-6 7 0 0,6-7 0 0,0 0 1568 0,-9 19 240 15,9-19 48-15,-13 40 16 0,13-40-432 0,-6 73-96 16,6-73 0-16,6 81-16 0,-6-81-400 0,19 77-80 15,-19-77-16-15,32 62 0 0,-32-62-432 0,0 0-80 16,60 56-32-16,-60-56 0 0,0 0-288 0,69 0 0 16,-69 0 0-16,53-26-144 15,-29 3-224-15,-3-5-32 0,2 0-16 0,-7 4 0 16,1-3-96-16,-5 3-32 0,1-2 0 0,-8-3 0 0,5-4 160 0,-6-5 16 16,-4 8 16-16,-4-2 0 0,-6 6 80 0,-1 3 16 0,-2-1 0 0,-8-1 0 15,3 6 896-15,-1 1 192 0,0-1 48 0,-2 4 0 31,4 5-1744-31,2-3-352 0,2 6-64 0,6 3 0 16,-3-2 544-16,3 4 112 0,5 2 32 0,-2 0-18432 0</inkml:trace>
  <inkml:trace contextRef="#ctx0" brushRef="#br0" timeOffset="63965.54">22185 5730 39615 0,'0'0'1760'0,"0"0"352"0,0 0-1680 0,0 0-432 0,0 0 0 0,0 0 0 16,0 0 848-16,0 0 96 0,0 0 16 0,28 56 0 16,-28-56 272-16,0 0 64 0,0 0 16 0,0 0 0 15,4 58-1696-15,-4-58-352 0,0 0-64 0,0 0-19632 16</inkml:trace>
  <inkml:trace contextRef="#ctx0" brushRef="#br0" timeOffset="64099.36">22333 6181 39615 0,'0'0'1760'0,"0"0"352"0,0 0-1680 0,-2 54-432 16,2-54 0-16,0 0 0 0,0 0 1360 0,-13 34 192 16,13-34 48-16,-19 47 0 0,0-19-192 0,-1 6-48 15,-5-6 0-15,3 1 0 16,-3-3-1616-16,1-2-320 0,-4 3-64 0,3-7 0 0</inkml:trace>
  <inkml:trace contextRef="#ctx0" brushRef="#br0" timeOffset="64483.33">23252 5912 38703 0,'0'0'1712'0,"38"-30"352"15,-38 30-1648-15,0 0-416 0,32-23 0 0,-32 23 0 16,0 0 1200-16,0 0 144 0,39-22 48 0,-39 22 0 0,47-21-320 0,-47 21-64 16,0 0-16-16,53-19 0 0,-53 19-752 0,0 0-240 15,0 0 128-15,0 0-128 0,0 0-256 0,0 0-96 16,0 0-32-16,15 68 0 15,-15-68-64-15,-15 38-32 0,5-10 0 0,-3 6 0 0,0 9 288 0,2-4 192 16,-4 8-208-16,5 2 80 0,1-6 128 0,3 1 128 16,2-11-128-16,4-33 176 0,4 57 144 0,-4-57 16 15,0 0 16-15,0 0 0 0,0 0-224 0,0 0-128 16,0 0 160-16,68 36-160 16,-68-36-256-16,28-25-128 0,-7 4-48 0,-2-5-19520 0</inkml:trace>
  <inkml:trace contextRef="#ctx0" brushRef="#br0" timeOffset="64651.03">23624 5399 11967 0,'-9'6'1072'0,"1"-3"-864"0,3 1-208 0,-1 2 0 16,6-6 5632-16,0 0 1088 0,0 0 224 0,0 0 32 16,0 0-4112-16,-6 34-832 0,6-34-176 0,0 0-16 15,0 0-1200-15,15 62-256 0,-15-62-32 0,0 0-16 16,0 0-944-16,62 54-192 0</inkml:trace>
  <inkml:trace contextRef="#ctx0" brushRef="#br0" timeOffset="64901.05">24812 5572 44223 0,'-19'4'1968'0,"4"-4"400"0,2 2-1904 0,2-1-464 16,1 5 0-16,1-6 0 0,-6 6 1344 0,-12 3 160 15,-8 2 32-15,-14 6 16 0,-4 4 16 0,-3 2 0 16,0 1 0-16,10 0 0 0,5-3-1056 0,5 3-224 16,-1 5-32-16,7 3-16 0,2 5-240 0,3-1 0 15,8-4 0-15,6 2-160 16,11-34-272-16,-10 67-48 0,10-67-16 0,10 59 0 0,-10-59 176 0,0 0 48 16,49 56 0-16,-49-56 0 0,0 0 272 0,90 21 0 15,-90-21-128-15,71 3 128 0,-71-3-288 0,89-15 0 0,-39 2 0 16,-1-2 0-1,6-4-1056-15,1-3-192 0</inkml:trace>
  <inkml:trace contextRef="#ctx0" brushRef="#br0" timeOffset="65301.89">25340 5784 40543 0,'0'-20'1792'0,"0"8"384"0,0 1-1744 0,2 0-432 0,-2 11 0 0,0 0 0 16,9-15 1232-16,-9 15 176 0,19-27 16 0,-4 11 16 16,-15 16 304-16,36-25 64 0,-36 25 16 0,0 0 0 15,0 0-736-15,0 0-128 0,67 45-48 0,-67-45 0 16,0 0-544-16,12 81-112 0,-12-81-32 0,0 68 0 16,0-68-224-16,-4 62-256 0,4-62 48 0,-8 71 16 15,8-71-688-15,-13 71-128 0,13-71-16 0,-5 49-16 16,5-49-192-16,0 0-48 0,0 0 0 0,0 0 0 15,0 0 240-15,0 0 32 0,0 0 16 0,18-33 0 16,-3-3 320-16,6-6 64 0,4-5 16 0,3-5 0 0,0 3 384 0,6 0 80 16,-2 4 128-16,2 6-208 0,-4 9 384 0,-2 1 80 15,0 11 0-15,-28 18 16 0,49-21 368 0,-49 21 80 16,0 0 16-16,0 0 0 0,0 0 160 0,0 0 48 16,0 0 0-16,39 75 0 0,-39-75 160 0,-9 60 48 15,9-60 0-15,-11 70 0 0,11-70-384 0,-10 84-80 0,10-84-16 0,-7 62 0 16,7-62-432-16,3 68-96 0,-3-68-16 15,0 0 0 1,25 83-832-16,-25-83-192 0,0 0-16 0,0 0-22736 0</inkml:trace>
  <inkml:trace contextRef="#ctx0" brushRef="#br0" timeOffset="65502.81">26498 5544 41471 0,'0'0'3680'16,"0"0"-2944"-16,-4-2-592 0,4 2-144 16,0 0 864-16,0 0 144 0,0 0 16 0,0 0 16 15,0 0 656-15,0 0 128 0,0 0 32 0,0 0 0 16,0 0-1264-16,0 0-240 0,0 0-48 0,0 0-16 16,64 36-1408-16,-64-36-288 0,0 0-48 0,0 0-20592 15</inkml:trace>
  <inkml:trace contextRef="#ctx0" brushRef="#br0" timeOffset="65636.67">26830 6087 42383 0,'0'0'1872'0,"0"0"400"0,0 0-1824 0,-15 47-448 16,15-47 0-16,0 0 0 0,-19 22 1440 0,4-7 192 16,-7 10 32-16,-12 9 16 0,-5-1-320 0,-3 1-64 15,-1-2-16-15,2-5 0 16,3-5-1616-16,4-1-336 0,6-6-64 0,-6-8-22096 0</inkml:trace>
  <inkml:trace contextRef="#ctx0" brushRef="#br0" timeOffset="65921.12">27593 5664 40543 0,'0'0'1792'0,"58"-8"384"0,-58 8-1744 0,0 0-432 0,62-7 0 0,-62 7 0 16,0 0 1072-16,59-15 128 0,-7 2 16 0,10-4 16 15,6-2 400-15,-4 2 80 0,-8 0 16 0,-11 0 0 0,-45 17-1168 0,66-26-240 16,-66 26-32-16,40-23-16 15,-40 23-1104-15,18-20-240 0,-18 20-32 0,4-17-13680 16,-4 9-2752-16</inkml:trace>
  <inkml:trace contextRef="#ctx0" brushRef="#br0" timeOffset="66087.67">27877 5211 911 0,'-8'0'0'0,"8"0"0"15,-7 0 0-15,7 0 0 0,0 0 6912 0,0 0 1312 16,0 0 256-16,0 0 48 0,0 0-4272 0,0 0-864 15,15 81-160-15,-15-81-32 0,24 94-1328 0,-24-94-256 16,25 122-48-16,-16-54-16 0,-3-6-480 0,-2 0-112 0,-4-62 0 0,3 101-16 16,-3-101-560-16,2 102-128 0,-2-102 0 15,8 105-16 1,-8-105-1008-16,17 96-192 0,-17-96-32 0,26 79-21552 0</inkml:trace>
  <inkml:trace contextRef="#ctx0" brushRef="#br0" timeOffset="66287.63">28535 5566 36863 0,'0'0'3264'15,"0"0"-2608"-15,0 0-528 0,0 0-128 16,0 0 1168-16,0 0 208 0,0 0 32 0,0 0 16 16,0 0 416-16,0 0 80 0,82 6 0 0,-82-6 16 15,81-13-912-15,-38 5-176 0,3-1-32 0,1-4-16 0,0 1-672 0,-2-1-128 16,2 0 0-16,-10 2 0 15,3-4-1024-15,-7 2-144 0,-33 13-48 0,47-19-13376 16,-47 19-2672-16</inkml:trace>
  <inkml:trace contextRef="#ctx0" brushRef="#br0" timeOffset="66471.77">28881 5196 33167 0,'0'0'2944'0,"0"0"-2352"16,-8 0-464-16,8 0-128 0,0 0 1504 0,0 0 288 15,0 0 48-15,-15 28 16 0,15-28-192 0,-15 53-16 16,15-53-16-16,-15 98 0 0,6-35-464 0,1 3-80 0,2 0-32 0,1-2 0 16,5-64-448-16,-6 100-96 0,6-100 0 0,-4 97-16 15,4-97-496-15,12 92-160 0,-12-92 0 0,22 70 0 32,-22-70-1184-32,0 0-256 0</inkml:trace>
  <inkml:trace contextRef="#ctx0" brushRef="#br0" timeOffset="66755.25">29373 5655 42383 0,'0'0'1872'0,"-11"1"400"0,11-1-1824 0,0 0-448 0,0 0 0 0,0 0 0 16,0 0 1344-16,0 0 192 0,15-20 16 0,0 3 16 15,9-2-96-15,4-2 0 0,2 1-16 0,2-1 0 0,-2 0-976 0,2 5-192 16,-3-3-32-16,-3 4-16 0,-26 15-240 0,41-17-256 15,-41 17 48-15,0 0 16 16,0 0-528-16,0 0-112 0,0 0 0 0,0 0-16 16,30 66 240-16,-30-66 48 0,-11 50 16 0,11-50 0 0,-13 59 352 0,13-59 64 15,-13 56 128-15,13-56-208 0,-10 53 208 0,10-53 0 16,-2 58 192-16,2-58-192 0,0 0 144 0,4 58-144 16,-4-58 0-16,0 0 144 0,0 0-400 0,0 0-64 15,0 0-32-15,55 40 0 16,-55-40-672-16,24-16-144 0</inkml:trace>
  <inkml:trace contextRef="#ctx0" brushRef="#br0" timeOffset="66939.39">29627 5189 37775 0,'0'-10'3360'0,"0"3"-2688"0,0 7-544 0,3-10-128 15,-3 10 896-15,0 0 128 0,10-9 48 0,-5-4 0 16,10-2 224-16,-1-6 48 0,10 2 16 0,-5 0 0 15,5 4-624-15,-3 2-128 0,-21 13-32 0,43-15 0 32,-43 15-1136-32,0 0-224 0,51-9-48 0,-51 9-19936 0</inkml:trace>
  <inkml:trace contextRef="#ctx0" brushRef="#br0" timeOffset="67139.34">30149 5059 41471 0,'0'0'1840'16,"0"0"368"-16,64 13-1760 0,-64-13-448 0,0 0 0 0,0 0 0 0,0 0 1152 0,71 47 128 16,-71-47 48-16,83 73 0 0,-21-16 832 0,-4 5 160 15,-1 5 48-15,-12-5 0 0,-13 2-960 0,-32-64-192 16,28 115-48-16,-28-115 0 0,-23 86-928 0,3-46-176 16,-5-1-64-16,-7 5 0 0,-7 2 0 0,-4 3 0 15,-1-2 0-15,-12 6 0 16,-12 5-1888-16,-14 0-368 0,-3-1-80 0,2-8-21536 0</inkml:trace>
  <inkml:trace contextRef="#ctx0" brushRef="#br0" timeOffset="71691.14">7590 11571 58975 0,'0'0'5248'0,"0"0"-4208"0,0 0-832 0,45 67-144 0,-45-67-64 16,0 0 0-16,0 0 0 0,62 62 0 0,-62-62-2608 0,0 0-512 0,0 0-96 0,28-19-32 0,-16-7 2576 0</inkml:trace>
  <inkml:trace contextRef="#ctx0" brushRef="#br0" timeOffset="71701.14">7432 10437 39615 0,'0'0'3520'0,"2"-3"-2816"0,2 1-560 0,1 0-144 0,3 0 1024 0,-2-2 192 0,-1 0 16 0,8 3 16 0,2-9 416 0,-15 10 96 0,72-24 16 0,-20 7 0 0,1 0-1008 0,2 2-208 0,-55 15-48 0,101-23 0 0,-101 23-864 0,81-15-176 0,-81 15-48 0,71-4 0 0,-71 4-1168 0,0 0-240 0</inkml:trace>
  <inkml:trace contextRef="#ctx0" brushRef="#br0" timeOffset="71711.14">7654 11039 3679 0,'-15'11'320'0,"9"-7"-320"0,2-1 0 0,-1 1 0 0,5-2 7104 0,0-2 1344 0,0 0 256 0,0 0 64 0,5-2-5120 0,5-2-1024 0,1-3-192 0,-11 7-64 0,47-26-1040 0,-13 9-224 0,-2 0-32 0,7-2-16 0,-1 0-800 0,-2-1-256 0,5 3 160 0,-2 0-160 0,5 0-848 0,-44 17-256 0,86-28-48 0,-86 28-12336 0,77-19-2448 0</inkml:trace>
  <inkml:trace contextRef="#ctx0" brushRef="#br0" timeOffset="71838.17">8462 10903 25791 0,'-2'17'1152'0,"2"-7"224"0,-4 1-1104 0,4 0-272 0,-3-1 0 0,1-5 0 0,2 5 2688 0,-10 8 464 0,1 11 112 0,-6 6 0 0,-2 7-1456 0,0-8-288 0,-2-1-64 0,0-3-16 0,1-1-864 15,-1-1-160-15,0-6-32 0,-2 1-16 0,3-2-368 0,-5-1 128 0,6-8-128 0,-2-1 0 0,1-4-160 0,3-5-96 0,-2-6-32 0,5-1 0 0,3-6-16 0,-2-6 0 0,7-12 0 0,4-4 0 16,0-9 48-16,9 3 16 0,1-4 0 0,7-3 0 16,5-1 240-16,1 0-176 0,3 2 176 0,2 4-160 15,0 2 160-15,2-1 0 0,4 4 0 0,-2 6 0 16,-4 6 144-16,3-1 64 0,2-3 16 0,-1 6 0 16,-2 5 32-16,-30 17 0 0,59-23 0 0,-59 23 0 15,0 0 192-15,77-5 64 0,-77 5 0 0,0 0 0 0,0 0 80 16,80 39 32-16,-80-39 0 0,0 0 0 0,64 81-80 15,-64-81-16-15,38 71 0 0,-38-71 0 0,28 74-192 0,-28-74-32 16,15 71-16-16,-15-35 0 0,0 5-80 0,-5-3-16 16,-5 1 0-16,1-5 0 0,-4-4 48 15,1-6 0-15,-1-3 0 0,-2-4 0 0,0-2-80 0,0-4-16 16,-4-3 0-16,4-4 0 0,2-1-144 0,0-6 128 16,-2-3-128-16,0-11 128 0,2-5-128 0,1-7 0 15,5-3 0-15,5-7 0 0,2-8 0 0,2-6 0 16,5 1-192-16,5-3 192 0,5-5-192 0,3 4 192 0,3 9-192 15,-2 0 192-15,1 7-144 0,8-3 144 0,-2 4 0 16,10 1 0-16,5-5 0 0,2 9-128 0,2 2 128 0,-4 11 0 16,-43 21 0-16,79-18 0 0,-79 18-128 0,0 0 128 31,87 13-560-31,-87-13-48 0,0 0-16 0,0 0-14112 0,66 73-2832 0</inkml:trace>
  <inkml:trace contextRef="#ctx0" brushRef="#br0" timeOffset="72643.73">10185 9992 27647 0,'-24'13'2448'0,"11"-7"-1952"0,0 5-496 0,1 0 0 0,3 1 2688 0,3 1 448 0,-3 2 96 0,-6 13 16 0,-8 21-1536 0,-5 15-304 0,0 20-64 0,7 3-16 0,6-1-432 0,6-3-64 0,5 9-32 0,4 2 0 0,8-6-400 0,3-1-80 0,8-3 0 0,-1-12-16 0,1-12-112 0,-19-60-32 0,30 81 0 0,-30-81 0 0,0 0-160 0,68 82 0 0,-68-82 0 0,0 0 0 0,101 34-816 0,-101-34-32 0,79-2-16 0,-79 2-12992 0,74-17-2592 0</inkml:trace>
  <inkml:trace contextRef="#ctx0" brushRef="#br0" timeOffset="73024.5">10469 10605 25791 0,'-6'-10'1152'0,"6"6"224"0,-3-1-1104 0,3 1-272 16,0 0 0-16,0 2 0 0,3 0 3216 0,-3-3 592 16,6-1 112-16,-2-3 32 0,3-2-1680 0,6-3-336 15,1-6-64-15,6 1-16 0,-1-4-528 0,6 3-112 16,-3 1-32-16,3 0 0 0,-1 4-576 0,0-4-112 16,-3 4-32-16,5-2 0 0,-1 0-464 0,-1 4 128 15,1-2-128-15,-5 0 0 0,-1 6 0 0,-2-1 0 16,-17 10-144-16,0 0 144 0,0 0-320 0,0 0 48 15,0 0 0-15,0 0 0 0,0 0 272 0,0 0-192 16,34 61 192-16,-38-35-160 0,-2-5 304 0,3 1 64 16,-3 3 16-16,0-1 0 0,3 4 224 0,-1 0 64 15,2 8 0-15,2-2 0 0,0 2-176 0,2-4-16 0,2-4-16 0,-4-28 0 16,11 49-144-16,-11-49-32 0,0 0 0 0,0 0 0 16,0 0-128-16,0 0 0 0,0 0 0 0,60 60 0 31,-51-60-256-31,1-6-128 0,-3 2-16 0,3-5-16 15,-1 1-800-15,4-3-144 0,-3-4-48 0,5 0-13712 0,-2-2-2752 0</inkml:trace>
  <inkml:trace contextRef="#ctx0" brushRef="#br0" timeOffset="73265.2">10877 9738 39615 0,'-4'8'1760'0,"-2"-6"352"0,3 1-1680 0,-1 1-432 0,4 2 0 0,0-6 0 0,0 4 1056 0,4 3 128 0,-4 6 32 0,0-13 0 0,0 0-160 0,22 62-32 0,-22-62 0 0,0 0 0 0,30 74-640 0,-30-74-128 0,0 0-16 0,44 77-16 0,-44-77-928 0,0 0-176 0,56 90-32 0,-56-90-19712 0</inkml:trace>
  <inkml:trace contextRef="#ctx0" brushRef="#br0" timeOffset="73370.7">11732 10558 31327 0,'-4'3'2784'0,"0"3"-2224"0,3 0-560 0,1-5 0 16,0 1 2528-16,-4 4 400 0,4 0 80 0,-6 7 0 15,-3 4-672-15,-1 3-144 0,-3 7-16 16,2 1-16-16,-2 0-1312 0,1-3-256 0,3-3-48 16,0 4-16-1,1-3-1040-15,6-2-224 0,-3-3-32 0,1 1-21520 0</inkml:trace>
  <inkml:trace contextRef="#ctx0" brushRef="#br0" timeOffset="73674.88">12234 9678 36863 0,'-6'2'3264'16,"0"2"-2608"-16,3-1-528 0,-3 3-128 15,2 0 1440-15,-1 7 256 0,-10 2 48 0,-4 13 16 16,-9 10 128-16,-1 7 32 0,5 4 0 0,3 0 0 0,4 3-880 0,6-5-160 15,7 0-48-15,8-9 0 16,-4-38-496-16,0 0-96 0,43 84-32 0,-43-84 0 0,0 0-208 16,83 53 0-16,-83-53 0 0,0 0-160 0,100 36-112 0,-100-36-32 15,73 20 0-15,-73-20 0 16,0 0-128-16,90 19-16 0,-90-19-16 0,0 0 0 0,0 0 224 0,0 0 48 16,0 0 16-16,68 64 0 0,-72-41 176 0,-2 1 0 15,3-5 0-15,-3 0 0 0,-7 5 256 0,-2 0-32 16,-6 5 0-16,-3-1 0 0,-4 2-80 0,-1-6-16 15,-4-1 0-15,-5-3 0 16,2-4-448-16,-1-3-80 0,-1-8-32 0,-1-1 0 16,5-8-1088-16,2-1-208 0</inkml:trace>
  <inkml:trace contextRef="#ctx0" brushRef="#br0" timeOffset="73820.95">12311 9966 1839 0,'28'-19'160'0,"-13"9"-160"0,2 1 0 0,-6 2 0 16,-1 5 6864-16,-5-4 1344 0,3 2 272 0,7 0 48 15,-15 4-4336-15,52-15-864 0,-52 15-192 0,72-13-16 16,-72 13-1776-16,64-7-368 0,-64 7-64 0,0 0-16 16,71 0-896-16,-71 0 0 0,0 0-272 0,0 0-13552 15,81 5-2720-15</inkml:trace>
  <inkml:trace contextRef="#ctx0" brushRef="#br0" timeOffset="74057.45">12901 9376 27647 0,'0'0'2448'0,"0"0"-1952"15,0 0-496-15,0 0 0 0,0 0 2864 0,0 0 464 16,0 0 112-16,96 52 16 0,-96-52-1120 0,81 77-224 16,-81-77-32-16,77 111-16 0,-44-43-256 0,-8 9-48 15,-1 13-16-15,-1 13 0 0,-8 3-240 0,-6 3-48 16,-3-17-16-16,-6 4 0 0,-4-1-1152 0,-2 1-208 15,-5 2-80-15,-2-2 0 0,0 0 0 0,-6-6 0 16,-2-8 0-16,1-14 0 16,1-15-1408-16,-9-6-256 0,-6 0-64 0,-4-6-22752 0</inkml:trace>
  <inkml:trace contextRef="#ctx0" brushRef="#br0" timeOffset="76077.2">7383 10567 2751 0,'-2'0'256'0,"0"-4"-256"0,2 2 0 0,0 2 0 0,0 0 2048 0,-3 0 352 0,3 0 80 0,0-2 16 0,0 2 1472 0,-2 0 288 0,2 0 64 0,0 2 16 0,0-4-1088 0,-4 4-224 0,4 4-32 0,-6-4-16 0,6 2-1536 0,-3-1-304 0,3 3-64 0,-4 0-16 0,2 3-208 0,2 0-32 0,-4 5-16 0,4 1 0 0,-3 3-112 0,3 7-32 0,3 5 0 0,-3 4 0 0,4 1-208 0,2 7-32 0,3 3-16 0,0 6 0 0,1 7-160 0,-1 2-48 0,3 0 0 0,1 6 0 0,2 5-192 0,-2 6 0 0,2-5 0 0,0-3 0 0,0 3 0 0,-2-5-160 16,2-8 160-16,-2-5-192 0,2-5-64 0,-5-6-32 15,-10-43 0-15,20 68 0 0,-20-68 32 0,19 62 16 0,-19-62 0 0,15 53 0 16,-15-53 240-16,13 43 0 15,-7-23-160-15,-2-1 160 0,1-4-256 0,-1-2 0 0,2-9 16 0,-6 2 0 32,4-4-304-32,-2 0-64 0,1-4-16 0,-3 0 0 15,4-4-128-15,-4 2-16 0,0-1-16 0,2-3-17840 0</inkml:trace>
  <inkml:trace contextRef="#ctx0" brushRef="#br0" timeOffset="80487.92">15323 10217 48959 0,'28'-5'4352'0,"6"-3"-3488"0,-34 8-688 0,106-17-176 0,-33 4-960 0,-4-2-208 0,-16 6-48 0,-53 9-16 0,58-15 208 0,-58 15 64 0,62-15 0 0,2 3-11664 0,0 5-2336 0</inkml:trace>
  <inkml:trace contextRef="#ctx0" brushRef="#br0" timeOffset="80501.86">14895 10834 24879 0,'0'7'2208'0,"4"-5"-1760"0,1 0-448 0,1-4 0 0,-1 0 2704 0,12 2 464 0,-17 0 96 0,77-15 0 0,-5-3-1312 0,22-13-272 0,9 0-48 0,2-9-16 0,12-1-848 0,-2-3-160 0,-14 5-32 0,4-2-16 0,6-3-560 0,4-1 0 0,-8 4-192 0,-6 0 48 0,-1-1-656 0,-12 3-128 0,-7-1-32 0,0-3-17664 0</inkml:trace>
  <inkml:trace contextRef="#ctx0" brushRef="#br0" timeOffset="80737.85">15686 9573 22111 0,'-13'-6'976'0,"7"2"208"0,2 1-944 0,1-1-240 16,3 2 0-16,3 2 0 0,1-6 2432 0,11 1 432 16,13-5 80-16,12 1 32 0,13 0-544 0,9 1-128 0,9 2 0 0,12 10-16 15,-1 2-1312-15,1 3-256 0,2 3-48 0,-85-12-16 16,148 37-208-16,-148-37-64 0,126 47 0 0,-126-47 0 15,100 47-256-15,-100-47-128 0,77 60 128 0,-77-60-128 16,54 70 0-16,-54-70 0 0,23 66 0 0,-27-29 0 16,-6 4 0-16,-5 8 0 0,-9 4 0 0,-10 0 0 15,0-1-192-15,-9-1 0 0,0 0-16 0,-8-3 0 32,-7 9-336-32,-4-5-64 0,0 1-16 0,2-4 0 0,3-6-592 0,5 0-112 15</inkml:trace>
  <inkml:trace contextRef="#ctx0" brushRef="#br0" timeOffset="81909.88">18901 9030 5519 0,'0'-40'496'0,"0"18"-496"0,2-1 0 0,-2 3 0 0,0 6 1904 0,0 3 272 0,0-2 64 0,-2-12 16 0,2-8 2096 0,-3-11 400 0,-1 1 96 0,2 15 16 0,-4 13-1648 0,3 11-320 0,3 14-64 0,0 12-16 0,0 12-1600 0,3 4-320 0,3 3-64 0,0 19 0 0,3 19-64 0,0 19-16 0,5 3 0 0,-5 1 0 0,2-6-208 0,-1-4-32 0,-5 3-16 0,3-8 0 0,-6-16-160 0,2 6-16 0,-1 10-16 0,-1 1 0 16,2-3-304-16,2-8 128 0,-3-17-128 0,3-6 0 0,-6-54 0 0,19 92 0 0,-19-92 0 0,24 87 0 0,-24-87-224 0,19 58-96 0,-19-58-32 0,0 0 0 15,21 68-304-15,-18-55-64 0,1-6-16 0,-4-5 0 16,-4-2 32-16,-5-7 16 0,-4-3 0 0,-4-5 0 16,-9-5 96-16,-8-12 16 0,-9-4 0 0,-10-7 0 0,-7-4 176 0,-12-2 32 0,-5-7 16 0,0-3 0 15,-9-8 32-15,5-1 0 0,8 2 0 0,7 8 0 16,8 0 320-16,9 9 0 0,11 11 0 0,4 5 0 16,12 8 384-16,11 6-16 0,1 2 0 0,16 6 0 15,9 2-112-15,7-3-32 0,12 5 0 0,-34 7 0 16,87-11 96-16,-31 7 32 0,17-2 0 0,4-3 0 15,6-1 48-15,7-5 16 0,1-3 0 0,2-1 0 16,3 0 688-16,0 0 144 0,-2 4 32 0,-2 0 0 16,-9 2-1792-16,-8 2-368 0,-7 3-64 0,-14-1-16 15,-54 9 768-15,90-11 192 0,-90 11 0 0,0 0 0 16,72-6 0-16,-66 8 0 0,-6 5 0 0,-4 1 0 0,-6 5 0 0,-7 0 0 16,-11 8-144-16,-6 7 144 0,-3-4 0 0,-6 1-176 15,-4 3 176-15,-4-2-128 0,-2 1 128 0,3-7 0 16,4-3-144-16,9-5 144 0,7-3-160 0,-2-5 160 15,2-4-208-15,2-4 80 0,3-5-112 0,6-6-16 16,10-10 0-16,5-3 0 0,12-4-64 0,7-4 0 16,5-1-16-16,12-3 0 0,12 3 144 0,-1-5 16 15,6 7 16-15,3-3 0 0,3 8 160 0,1 2 0 16,1 3 0-16,1 10 0 0,-9 0 208 0,-49 15 80 16,99-11 16-16,-99 11 0 0,106 7 160 0,-106-7 48 15,93 31 0-15,-93-31 0 0,72 65-48 0,-72-65 0 0,43 72 0 16,-43-72 0-16,23 65-16 0,-23-65-16 0,5 74 0 0,-8-35 0 15,1-1-48-15,-8-6 0 16,3-6 0-16,-1-1 0 0,-5-1-96 0,-2-1-32 0,0-1 0 0,-4-3 0 16,2-2-256-16,2-10 160 0,0 1-160 0,2-8 128 15,2 0-128-15,1-10 0 0,1-3 0 0,-4-4 0 16,5-5-288-16,-1-6-32 0,1-6-16 0,3-6 0 31,5-3-176-31,5-6-48 0,9 2 0 0,-1 0 0 16,7 4-80-16,3 4 0 0,7 1-16 0,-2 2 0 0,6 8 16 0,0 0 0 0,3 3 0 15,7 7 0-15,-5-3-400 0,8 4-80 0,-2 2-16 0,2 2-16544 16</inkml:trace>
  <inkml:trace contextRef="#ctx0" brushRef="#br0" timeOffset="82120.42">20974 8710 34095 0,'-26'2'1504'0,"7"-2"320"0,0 2-1456 0,4 2-368 0,6-4 0 0,0 0 0 0,-5 2 1856 0,-6 5 288 0,-14 3 64 0,-4 1 16 0,-1 11-656 0,5 3-128 0,2 3-32 0,8 8 0 0,5 5-512 0,4 2-96 0,2 12-32 0,5 11 0 0,6 1-240 0,6 5-48 0,5-3-16 0,-3 3 0 0,7 3-256 0,0-8-48 0,-13-67-16 0,36 102 0 0,-36-102-144 0,41 83 0 0,-41-83-192 0,59 84 192 0,-59-84-1200 0,86 79-112 0,-86-79-32 0,102 62-13184 16,-102-62-2656-16</inkml:trace>
  <inkml:trace contextRef="#ctx0" brushRef="#br0" timeOffset="82574.48">22252 9088 15663 0,'-17'0'1392'0,"8"0"-1120"15,0 0-272-15,-1 0 0 0,6 0 2208 0,3 0 384 16,-1 0 80-16,0 0 16 0,-8 0 1168 0,5 0 240 16,1 0 64-16,-2-6 0 0,8 1-2544 0,6-5-496 15,-3 1-96-15,5 0-32 0,5-1-320 0,-2-3-64 16,6 0-16-16,1 2 0 0,1-1-288 0,2 5-64 16,-5 1-16-16,-18 6 0 0,0 0-224 0,0 0 0 15,0 0 0-15,0 0 0 0,72 73-192 0,-72-41-16 16,0 4-16-16,-4 5 0 0,0 3 32 0,-1-5 0 15,-5 4 0-15,5-3 0 0,1-3-16 0,0-5 0 0,4-5 0 16,0-27 0 0,0 0-336-16,0 0-64 0,0 0-16 0,0 0 0 15,0 0-720-15,66-2-128 0,-45-26-48 0,5-12-15760 0</inkml:trace>
  <inkml:trace contextRef="#ctx0" brushRef="#br0" timeOffset="83125.67">22598 8733 1839 0,'4'-53'160'0,"-4"33"-160"0,-4 10 0 0,4 3 0 16,0 5 3616-16,-2-2 688 0,2-2 144 0,-4-3 32 15,-1 0 576-15,1-1 128 0,2 10 32 0,0 10 0 16,4 5-3200-16,-2-15-640 0,0 0-128 0,15 73-32 16,-15-73-720-16,0 0-160 0,30 90-16 0,-30-90-16 15,0 0-176-15,49 96-128 0,-49-96 144 0,0 0-144 16,51 77 0-16,-51-77 0 0,0 0 0 0,52 66 0 16,-52-66-464-16,0 0 16 0,64 73 0 0,-64-73 0 15,0 0-1008-15,49 66-192 0,-49-66-32 0,0 0-16 16,0 0-416-16,0 0-96 0,0 0-16 0,23 67 0 0,-27-63 2576 0,2 4 512 15,-2-1 96-15,-1-1 32 0,1-2 752 0,0 1 160 16,4-3 16-16,-2-2 16 0,4 0-832 0,2 0-160 16,0-2-48-16,5-3 0 0,-3-5-560 0,5 1-112 15,2-4-32-15,0 0 0 0,2-4-192 0,0-2 0 16,4 0 128-16,-4-2-128 0,0 4 0 0,-2 2 0 16,-3 4 0-16,-1 0 0 0,1 3 0 0,-5 3 0 15,-1 1 0-15,2 4 0 0,-3 2 0 0,3 2 0 16,-6 1 0-16,6 3 0 0,-3 3 160 0,-3-11-16 15,0 0 0-15,0 0 0 0,0 0-144 0,34 77 160 16,-34-77-160-16,0 0 160 0,0 0-160 0,0 0 0 0,0 0 0 0,87 28 0 16,-63-33 0-16,1-10 0 0,3-4-192 15,0 0 192 1,-7 0-736-16,3-5-32 0,8-8 0 0,4-8 0 16,1-3-2000-16,1-2-416 0,-4-2-80 0,0-2 0 15,-4 2-752-15,-6-3-144 0,-1 4-16 0,-10-2-16 0,-2 1 3104 0,-11 3 608 0,0 5 128 0,-6 3 32 16,-1 10 3712-16,-1 9 768 0,1 6 128 0,-3 7 48 15,-1 6-416-15,-2 9-80 0,2 8 0 0,-4 5-16 16,2 10-2256-16,3 0-448 0,1 7-96 0,3 3 0 16,0 4-192-16,3 3-48 0,3 9 0 0,2-5 0 15,1-3-208-15,3 7-32 0,3 10-16 0,5 1 0 16,1-1-224-16,-15-69-48 0,37 111-16 0,-37-111 0 16,43 70-240-16,-43-70 0 0,0 0-192 0,74 67 192 15,-74-67-976-15,0 0-96 0,75 36-16 0,-75-36-12784 16,36-9-2560-16</inkml:trace>
  <inkml:trace contextRef="#ctx0" brushRef="#br0" timeOffset="83319.17">23417 8859 16575 0,'-13'-2'1472'0,"4"-4"-1168"0,3 6-304 0,2 0 0 0,3 0 3584 0,-3 0 640 0,-2-2 144 0,-3 0 32 0,1-3-1456 0,6-3-304 0,12-3-48 0,5 2-16 0,13-8-1488 0,6 0-288 0,5-2-64 0,8 0-16 0,6 4-400 0,1-4-96 0,8 4-16 0,2 0 0 0,2 2-720 0,6 0-128 0,-5 2-48 0,5 1-18640 0</inkml:trace>
  <inkml:trace contextRef="#ctx0" brushRef="#br0" timeOffset="83526.92">24547 8785 20271 0,'-15'6'1792'0,"2"0"-1424"0,7 1-368 0,-1-5 0 16,5 0 2928-16,-8 0 512 0,-3 4 96 0,-6 3 32 15,-1-2-752-15,5-1-160 0,5-10-32 0,10-1 0 16,6-7-1392-16,9 1-272 0,4-4-64 0,5 0-16 16,1 2-496-16,-1 2-112 0,-24 11-16 0,47-8 0 15,-47 8-256-15,0 0 0 0,0 0 0 0,71 41 0 16,-71-41-320-16,0 0-32 0,34 91 0 0,-34-91 0 16,13 88 64-16,-13-88 16 0,6 86 0 0,-6-86 0 15,6 81-48-15,-6-81 0 0,3 66 0 0,-3-66 0 0,0 0 0 0,15 79-16 16,-15-79 0-16,0 0 0 15,0 0-960-15,0 0-192 0</inkml:trace>
  <inkml:trace contextRef="#ctx0" brushRef="#br0" timeOffset="83693.5">24849 8167 35007 0,'-18'8'1552'0,"8"-5"320"0,1 3-1488 0,-1-4-384 16,7 2 0-16,1-2 0 0,-2 1 1408 0,-2 5 224 15,1 3 32-15,1 2 16 0,-2 2-768 0,6-15-144 16,0 0-48-16,0 0 0 0,0 0-560 0,0 0-160 16,77 74 0-16,-77-74 0 15,0 0-768-15,93 43-208 0</inkml:trace>
  <inkml:trace contextRef="#ctx0" brushRef="#br0" timeOffset="83861.25">25417 8746 32255 0,'-4'2'1424'0,"2"2"304"0,2-4-1392 0,-3 0-336 0,3 0 0 0,0 0 0 16,0 0 1984-16,3 0 336 0,3-4 64 0,3 0 16 16,10-3-944-16,2-3-192 0,7 3-48 0,0-5 0 15,2 3-640-15,2-6-128 0,2 2-16 0,0-2-16 16,-4 2-864-16,-2-2-160 0,0 3-32 0,-3 3-12832 16,-5 1-2560-16</inkml:trace>
  <inkml:trace contextRef="#ctx0" brushRef="#br0" timeOffset="84013.15">25383 9049 28559 0,'-22'24'1264'0,"12"-15"272"0,5 3-1232 0,-1-5-304 16,6-1 0-16,0-6 0 0,0 0 2400 0,0 0 416 15,0 0 96-15,53 0 16 0,-20-10-1616 0,11-5-320 16,4-7-64-16,11-8-16 0,7-4-496 0,1-7-96 16,5-5-32-16,5-4 0 15,2 1-592-15,-2-4-112 0,2 1-32 0,-19-3-18400 0</inkml:trace>
  <inkml:trace contextRef="#ctx0" brushRef="#br0" timeOffset="84278.65">26417 8395 22111 0,'-32'15'976'0,"15"-4"208"0,-6 2-944 0,8-2-240 15,0-1 0-15,6-1 0 0,-6 4 3104 0,-11 14 576 0,-16 14 112 0,-3 12 32 16,2-1-1584-16,17-9-304 0,7-3-64 0,9-3-16 16,10-37-752-16,0 0-144 0,25 79-48 0,-25-79 0 15,0 0-192-15,75 45-32 0,-75-45-16 0,64 6 0 16,-30-13-224-16,3-5-32 0,-1-3-16 0,5-4 0 15,-1-5-256-15,1-4-144 0,-1-6 160 0,-3 0-160 16,-1 2 0-16,-4-3-128 0,-8 1-16 0,-3 2 0 16,-4 2-368-1,-10 2-64-15,1 5 0 0,-12 4-16 0,0 2 272 0,-3-2 48 0,-6 4 16 0,-6 6 0 16,0-4 256-16,-2 3-192 0,-7 5 192 0,-2-5-160 16,-2 5 160-16,2-1 0 0,2 2-144 0,-2 1 144 15,7 1-192-15,-1 2 16 0,5 0 16 0,0 2 0 16,8 1-448-16,4-1-96 0,5 0 0 0,2 0-12320 15,5-2-2464-15</inkml:trace>
  <inkml:trace contextRef="#ctx0" brushRef="#br0" timeOffset="84429.3">26973 8460 23039 0,'0'0'2048'0,"0"0"-1648"15,0 0-400-15,0 0 0 0,0 0 2112 0,0 0 320 16,0 0 80-16,17 85 16 0,-17-85-96 0,0 0-32 15,32 71 0-15,-32-71 0 0,0 0-1664 0,0 0-336 16,0 0-64-16,68 45-12608 16,-68-45-2512-16</inkml:trace>
  <inkml:trace contextRef="#ctx0" brushRef="#br0" timeOffset="84552.9">27343 8853 30399 0,'0'0'1344'0,"0"0"288"0,0 0-1312 0,-13 40-320 0,9-33 0 0,-1-3 0 16,-1 3 2176-16,-3 7 384 0,-6 6 64 0,-10 12 0 15,-1 2-1312-15,0 5-272 0,-3 1-48 0,-1-3-16 16,2 5-976-16,0-3 0 0,4-5-224 0,-1-4-18912 16</inkml:trace>
  <inkml:trace contextRef="#ctx0" brushRef="#br0" timeOffset="85014.08">28285 8199 29487 0,'0'0'2624'0,"0"-6"-2112"0,0 5-512 0,0 1 0 16,0 0 2352-16,0 0 352 0,0-2 80 0,0-4 16 15,0 2-1456-15,0-1-272 0,0-3-64 0,0 3-16 16,5-1-512-16,-3-2-96 0,6 7-32 0,-3-5 0 15,1 0-352-15,3 4 0 0,1 4 0 0,-10-2 0 16,0 0-192-16,0 0-96 0,0 0-32 0,47 74 0 16,-47-74 64-16,0 0 0 0,9 86 0 0,-9-86 0 15,0 92 256-15,-3-36 0 0,-1 3 0 0,2-5 0 16,2-1 0-16,0-2 128 0,0-51 0 0,4 77 16 16,-4-77-144-16,0 0 192 0,26 77-192 0,-26-77 192 15,0 0-192-15,0 0-256 0,0 0 64 0,86 26 16 16,-86-26-832-16,51-17-160 15</inkml:trace>
  <inkml:trace contextRef="#ctx0" brushRef="#br0" timeOffset="85198.69">28715 7763 29023 0,'-30'-7'640'0,"9"5"128"0,3 4 16 0,3-1 48 0,5 3-672 0,3-2-160 0,-5 4 0 0,-6 3 0 0,-7 8 2800 0,-9 4 528 16,1 7 96-16,4 0 32 0,7-3-2192 0,11-3-432 15,3 1-96-15,6-5-16 0,2-18-448 0,0 0-80 16,0 0-32-16,0 0 0 16,0 0-768-16,62 76-160 0,-62-76-16 0,0 0-18256 0</inkml:trace>
  <inkml:trace contextRef="#ctx0" brushRef="#br0" timeOffset="85481.5">29651 8011 35935 0,'-19'-4'1600'0,"8"3"320"0,-4 1-1536 0,6 1-384 0,-1 3 0 0,1-4 0 16,-1 6 1456-16,-14 3 208 0,-10 6 64 0,-13 6 0 15,-6 7-400-15,-5 4-80 0,6-4-16 0,3 2 0 16,2 0-656-16,4 2-128 0,-1 2-16 0,5-4-16 16,1 2-416-16,4 2 0 0,6 0 0 0,8-4 0 15,1 2-256-15,9-6-16 0,10-26-16 0,0 0 0 16,-3 60-48-16,3-60-16 0,0 0 0 0,0 0 0 15,0 0 352-15,80 44 0 0,-80-44 0 0,55 0 0 16,-55 0 128-16,69-10 160 0,-69 10 32 0,78-9 0 16,-35 3 16-16,0-3 16 0,0-1 0 0,6 1 0 0,-6 1-224 0,2 3-128 15,-45 5 160-15,100-2-160 16,-100 2-240-16,86-8-144 0,-39 3-16 0,-47 5-16 16,77-12-672-16,-77 12-128 0</inkml:trace>
  <inkml:trace contextRef="#ctx0" brushRef="#br0" timeOffset="87736.19">30531 7556 23039 0,'-2'0'2048'0,"-2"0"-1648"0,0 4-400 0,2-4 0 0,-1 4 2832 0,-1 2 496 0,-2 3 80 0,-3 6 32 0,-3 13-1344 0,-1 6-272 0,4 11-48 0,-2 2-16 0,3 0-976 0,2 2-192 0,3 0-32 0,1-2-16 0,2-47-208 0,5 77-32 0,-5-77-16 0,0 0 0 0,19 88-160 0,-19-88-128 0,0 0 144 0,40 88-144 0,-40-88 0 0,0 0 0 0,0 0 0 0,81 78 0 0,-81-78 0 0,0 0-208 0,101 45 32 0,-101-45 16 0,73 22-32 0,-73-22 0 0,70 19 0 0,-70-19 0 0,0 0 192 0,83 43 0 0,-83-43 0 0,0 0 0 16,0 0 0-16,39 77 0 0,-45-56 0 0,-7 3 0 16,-4 3 128-16,-9 3 64 0,-4 0 16 0,-10 2 0 15,-7-4-32-15,-1-4-16 0,-5-5 0 0,-3-2 0 16,1-4-288-16,-7-3-64 0,4-1-16 0,5-7 0 16,1-2-480-16,3-2-80 0,7-5-32 0,7-5-11840 15,6-7-2368-15</inkml:trace>
  <inkml:trace contextRef="#ctx0" brushRef="#br0" timeOffset="87904.68">30506 7695 32255 0,'23'-13'1424'0,"-14"6"304"0,2 1-1392 0,-1 2-336 16,-6 1 0-16,1 1 0 0,-1 2 1984 0,2-2 336 16,5 0 64-16,6 2 16 0,0-4-1072 0,-17 4-224 15,0 0-32-15,0 0-16 0,71 4-688 0,-71-4-144 16,0 0-32-16,60 0 0 15,-60 0-800-15,0 0-160 0,75 2-48 0,-75-2-18544 0</inkml:trace>
  <inkml:trace contextRef="#ctx0" brushRef="#br0" timeOffset="88070.38">31442 7878 24879 0,'0'9'1088'0,"2"-5"256"0,2-2-1088 0,-1 2-256 0,3-4 0 0,-2 0 0 15,-2 0 2528-15,5 0 448 0,-7 0 96 0,0 0 0 16,0 0-1904-16,58 0-384 0,-58 0-80 0,0 0 0 16,0 0-3488-16,0 0-688 0,0 0-144 0,0 0-32 15</inkml:trace>
  <inkml:trace contextRef="#ctx0" brushRef="#br0" timeOffset="88203.79">31495 8348 20847 0,'-10'47'448'0,"3"-31"112"0,5-6 16 0,2-4 0 0,0-3-448 0,-4 1-128 16,2 5 0-16,2-9 0 0,-9 40 4192 0,-1-16 816 15,3 5 176-15,7-29 16 0,-11 39-3520 0,5-24-704 16,6-15-144-16,-9 26-16 0,5-14-480 0,-6-3-80 16,5 0-32-16,-5 1 0 15,1-1-736-15,0 1-128 0,3-7-48 0,-3 3-17872 0</inkml:trace>
  <inkml:trace contextRef="#ctx0" brushRef="#br0" timeOffset="88388.69">31797 8122 26719 0,'0'0'2368'0,"0"-4"-1888"0,2 2-480 0,2 1 0 15,0 1 2624-15,1-2 416 0,5-6 96 0,8 1 0 16,3-7-1296-16,11-1-272 0,4-3-48 0,1 3-16 16,3 0-832-16,1 0-160 0,-7 1-48 0,2 5 0 31,-2 0-752-31,-3 3-160 0,-2-3-16 0,-3-1-12624 0,-3 5-2528 0</inkml:trace>
  <inkml:trace contextRef="#ctx0" brushRef="#br0" timeOffset="88573.02">32068 7906 21183 0,'-10'0'1888'16,"5"0"-1504"-16,-1 0-384 0,2 0 0 16,4 2 2496-16,-5 0 448 0,-5 3 64 0,-5 5 32 15,-3-1-352-15,1 10-80 0,5 5-16 0,-1 1 0 16,8 5-1488-16,5-30-288 0,0 71-64 0,0-71-16 0,3 81-352 0,-3-81-64 15,12 87 0-15,-12-87-16 16,18 78-304-16,-18-78 0 0,0 0 0 0,42 89 0 16,-42-89-816-16,0 0-112 0,0 0-32 0,82 54-18112 15</inkml:trace>
  <inkml:trace contextRef="#ctx0" brushRef="#br0" timeOffset="88738.71">32273 8045 23951 0,'-13'-9'1056'0,"3"3"224"0,4 2-1024 0,3 0-256 15,3 3 0-15,0 1 0 0,0-4 2752 0,0-2 480 16,3 1 96-16,7-5 32 0,5-1-1296 0,4 0-256 0,5-3-48 16,4 3-16-16,6-2-880 0,-4 2-176 15,8 1-48-15,-4 1 0 0,3 0-640 0,-1-1 0 0,2-1 0 0,-5 1 0 32,-3 7-608-32,-1-7-160 0,-29 10-16 0,43-5-11936 0,-43 5-2384 0</inkml:trace>
  <inkml:trace contextRef="#ctx0" brushRef="#br0" timeOffset="88895.23">32701 7844 11055 0,'-19'0'480'0,"10"-2"112"0,0 0-464 0,3 0-128 0,2 2 0 0,0 0 0 16,3 0 3008-16,-5 0 592 0,-2 0 112 0,3 2 32 15,-5 6-208-15,5 1-32 0,5-9-16 0,0 0 0 16,-4 55-1920-16,4-55-384 0,0 0-80 0,4 84-16 16,-4-84-512-16,2 73-128 0,-2-73 0 0,3 68-16 15,-3-68-272-15,0 0-160 0,4 85 192 0,-4-85-192 16,0 0-272-16,6 65-176 0,-6-65-16 0,0 0-18128 15</inkml:trace>
  <inkml:trace contextRef="#ctx0" brushRef="#br0" timeOffset="89155.96">32707 7695 17503 0,'0'-3'768'0,"0"1"176"0,4 2-752 0,-4-4-192 15,1 2 0-15,3 0 0 0,0 0 2800 0,2 2 528 16,3-5 96-16,6 5 32 0,-2-4-672 0,-13 4-128 16,0 0-32-16,0 0 0 0,77 41-1696 0,-77-41-352 15,0 0-64-15,53 85 0 0,-53-85-256 0,26 77-32 16,-26-77-16-16,19 81 0 0,-19-81-16 0,13 101-16 0,-13-101 0 0,0 92 0 16,0-92-176-16,0 85 0 0,0-85 0 0,-6 64 0 15,6-64 0-15,0 0 0 0,0 62 0 0,0-62 0 16,0 0-336-16,0 0-48 0,0 0-16 0,0 0 0 15,0 0-1520 1,36-6-320-16</inkml:trace>
  <inkml:trace contextRef="#ctx0" brushRef="#br0" timeOffset="89357.63">32831 7477 15839 0,'-8'6'336'0,"6"-6"80"0,-1 4 16 0,1 2 16 0,2-5-448 0,0 1 0 0,2 4 0 0,1 0 0 0,-3-6 3904 0,0 0 672 15,0 0 144-15,0 0 16 0,0 0-2528 0,0 0-512 16,68 58-96-16,-68-58-32 16,0 0-1824-16,0 0-352 0,47-6-80 0</inkml:trace>
  <inkml:trace contextRef="#ctx0" brushRef="#br0" timeOffset="89523.68">32912 6976 13103 0,'20'-10'576'0,"-7"5"128"0,-3-1-560 15,1 0-144-15,-1 6 0 0,-5-3 0 0</inkml:trace>
  <inkml:trace contextRef="#ctx0" brushRef="#br0" timeOffset="89696.24">33297 7087 16575 0,'0'0'736'0,"0"0"160"0,54 88-720 0,-54-88-176 0,0 0 0 0,0 0 0 16,32 73 2912-16,-32-73 544 0,25 87 128 0,-5-16 0 16,5 16-416-16,-3 8-96 0,1-1 0 0,-6-3-16 15,0-7-1840-15,-8-7-384 0,2-7-64 0,-7-5 0 16,2-1-192-16,-10 2-48 0,2-4 0 0,-7 2 0 0,-1-4-192 0,-5-2-32 15,-3 3-16-15,-5-5 0 0,-3 2-48 0,-6-1-16 16,-2-5 0-16,-4 3 0 16,-1 1-528-16,-8-1-96 0,-2 5-32 0,-5-10 0 15,-3 1-672-15,-9-2-144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5T15:33:36.3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26682 622 5519 0,'4'-2'496'0,"-4"0"-496"0,0-2 0 0,0 4 0 0,0 0 1248 0,0-1 160 0,1-3 16 0,1 0 16 0,4-2 480 0,-4 1 112 0,2-5 16 0,1 3 0 0,-1-1 256 0,0 1 48 0,1 1 16 0,-1 1 0 0,-2-1 48 0,2-2 16 0,-2 3 0 0,-1-1 0 0,1 2-768 0,2-1-128 0,-4-1-48 0,2 2 0 0,2 1-720 0,-4 1-128 0,-4 0-48 0,4 0 0 0,-2 2-112 0,-2 0-32 0,1 0 0 0,-5 0 0 0,-1 0-192 0,-4 2-32 0,-2 5-16 0,-8 3 0 0,2 1-208 0,-3 6-240 0,-1 4 48 0,-3 1 16 0,0 3-96 0,-2 5-32 0,-6 3 0 0,1 9 0 15,-3 7 304-15,0 0-160 0,3 3 160 0,1 3-128 16,2 1 128-16,7 0 0 0,1-5 0 0,9-4 0 0,2-4 272 0,3-1-16 16,9-3 0-16,1-39 0 0,5 62 144 0,-5-62 32 15,0 0 0-15,40 77 0 0,-40-77-112 0,0 0-32 16,0 0 0-16,84 57 0 0,-84-57-288 0,0 0 0 16,98 17 128-16,-98-17-128 0,81 3 0 0,-81-3 0 15,81-7-128-15,-81 7 128 0,79-8 336 0,-79 8 176 16,71-15 16-16,-71 15 16 15,56-9-2016-15,-56 9-416 0,51-13-80 0</inkml:trace>
  <inkml:trace contextRef="#ctx0" brushRef="#br0" timeOffset="563.57">27559 571 37775 0,'-3'-20'1664'0,"-1"10"368"0,2-3-1632 0,-2 4-400 0,0 3 0 0,3 4 0 0,-3-2 1040 0,-2 1 128 0,-3-3 32 0,-10 0 0 0,0 3-400 0,-1 3-80 0,-3 1-16 0,-1 9 0 0,3 3-400 0,-5 6-96 0,5 0-16 0,-2 1 0 0,6 5 704 0,-1 1 128 0,3 4 16 0,1-2 16 0,5-1-832 0,3 4-224 0,-3-2 0 0,5-1 0 0,4-28 0 0,4 54 0 0,-4-54 128 0,0 0-128 0,19 74 0 0,-19-74 0 0,0 0 144 0,0 0-144 0,52 75-656 0,-52-75-208 0,0 0-32 0,0 0-16 0,68 56 912 0,-68-56 0 15,0 0 192-15,0 0-16 0,68 53-32 0,-68-53 0 16,0 0 0-16,0 0 0 0,0 0-144 0,71 58 0 16,-71-58 0-16,0 0 0 0,0 0 0 0,0 0 0 15,0 0 0-15,21 64 0 0,-21-64 128 0,-6 23 32 0,1-14 16 16,-5 6 0-16,-3-4-176 0,-2 2 192 0,0 1-192 0,-2 1 192 15,0-6-192-15,-2 6 0 0,-5-4 0 0,1 2 0 16,-1-3-176-16,-1-1-64 0,7-5-16 0,-1 2 0 16,4-6 576-16,-4 0 128 0,4-4 0 0,2-2 16 31,7-3-2096-31,1-1-416 0,5-1-96 0</inkml:trace>
  <inkml:trace contextRef="#ctx0" brushRef="#br0" timeOffset="1014.76">27886 1069 33167 0,'2'0'2944'0,"2"0"-2352"0,-4 0-464 0,4 0-128 0,-2 0 1840 0,1 0 336 16,-3 0 80-16,0 0 16 0,0 0-592 0,64-9-112 16,-64 9-32-16,53-17 0 0,-53 17-800 0,56-21-160 15,-56 21-48-15,53-24 0 0,-53 24-528 0,53-28 0 16,-29 13-240-16,-5 0 80 15,0 0-224-15,-3 1-32 0,1-4-16 0,-2-1 0 16,-3 4-64-16,1 0-16 0,-8-4 0 0,-1 4 0 16,-4-2-64-16,-4 2 0 0,-1 0-16 0,-8 2 0 0,3 1 208 0,-5-1 64 15,-5 2 0-15,-9-4 0 0,5 2 160 0,-8 3 160 16,2 1-208-16,-4 3 80 0,4 6 128 0,-4-3 0 16,6 6 160-16,0 3-160 0,3 2 240 0,-3 3-48 15,4 4-16-15,1 2 0 0,3 5-48 0,5 5-128 0,-4 1 192 0,6 4-64 16,3 4 160-16,5-3 32 0,-1 7 0 0,2-1 0 15,4 4 224-15,0-1 48 0,0-42 16 0,6 77 0 16,-6-77 144-16,13 77 16 0,-13-77 16 0,19 71 0 16,-19-71 80-16,0 0 16 0,37 87 0 0,-37-87 0 15,0 0-320-15,59 58-64 0,-59-58-16 0,0 0 0 16,92 45-288-16,-92-45-48 0,73 19-16 0,-73-19 0 16,81 13-320-16,-81-13-64 0,71 0 0 0,-71 0-16 15,62-4-160 1,-62 4-16-16,64-7-16 0,-64 7 0 0,62-13-560 0,-62 13-96 0,53-13-32 15,-53 13 0-15,47-16-288 0,-47 16-64 0</inkml:trace>
  <inkml:trace contextRef="#ctx0" brushRef="#br0" timeOffset="2201.21">29037 949 22111 0,'-2'0'1968'0,"2"-4"-1584"0,0 4-384 0,0 0 0 0,0 0 2480 0,0 0 400 0,0 4 96 0,0-4 16 0,0 0-400 0,2 0-80 0,1 0-16 0,-3 0 0 0,6 0-1296 0,-6 0-272 0,0 0-48 0,0 0-16 0,0 0-32 0,58-9 0 0,-58 9 0 0,0 0 0 0,66-4-144 0,-66 4-48 0,0 0 0 16,86-6 0-16,-86 6-240 0,64 0-48 0,-64 0-16 0,75 4 0 0,-75-4-192 0,72 0-144 0,-72 0 192 0,77 0-192 0,-77 0 0 0,73 2 0 0,-73-2 0 0,72 4 0 0,-72-4-192 0,0 0-160 0,82 3-32 0,-82-3 0 0,0 0 0 0,62-2-16 0,-62 2 0 0,0 0 0 0,0 0-128 0,53-11-32 0,-53 11 0 0,19-9 0 0,-14 5-400 0,-1-2-64 0,-2-3-32 0,-4 3 0 0,2-1-592 0,-7-3-112 0</inkml:trace>
  <inkml:trace contextRef="#ctx0" brushRef="#br0" timeOffset="2551.51">29546 652 23039 0,'-10'-6'1024'0,"5"6"192"0,1 0-960 0,2 0-256 16,-2 0 0-16,4 0 0 0,0 0 3040 0,0-3 560 15,-2 3 112-15,2 0 32 0,6 3-1504 0,-4-3-288 16,6-3-64-16,1 3-16 0,0 0-848 0,3 0-160 15,-12 0-32-15,0 0-16 0,0 0-176 0,71 3-16 16,-71-3-16-16,0 0 0 0,0 0-224 0,90 21-64 0,-90-21 0 0,0 0 0 16,83 38-144-16,-83-38-48 0,0 0 0 0,81 54 0 15,-81-54-128-15,0 0 0 0,69 68 0 0,-69-68 0 16,0 0-224-16,57 69-80 16,-57-69-16-16,0 0 0 0,0 0 80 0,52 77 16 0,-52-77 0 0,0 0 0 31,0 0-208-31,19 62-32 0,-19-62-16 0,-4 36 0 0,-5-17 288 0,-2 0 192 0,-3 1-208 0,-4 3 80 15,-7 1-144-15,1 5-32 0,-10-1 0 0,-4 2 0 16,-5 2-144-16,-2 2-48 16,0-1 0-16,0 1 0 0,-8 6-80 0,4-3-32 0,2 1 0 15,4-4-17904-15</inkml:trace>
  <inkml:trace contextRef="#ctx0" brushRef="#br0" timeOffset="13113.87">30985 955 49359 0,'0'0'4384'0,"0"0"-3504"0,17 80-704 0,-17-80-176 0,17 55 0 0,-17-55 0 0,0 0 0 0,19 68 0 0,-19-68-448 0,0 0-160 0,0 0-32 0,0 0-16 0,21 80-304 0,-21-80-64 0,0 0-16 0,22 85 0 0,-22-85-384 0,0 0-80 0</inkml:trace>
  <inkml:trace contextRef="#ctx0" brushRef="#br0" timeOffset="13120.87">30935 504 23039 0,'0'-6'2048'0,"0"0"-1648"0,0 3-400 0,0 3 0 0,0-4 2688 0,0 2 448 0,3-2 80 0,-3-1 32 0,4-5-944 0,2 1-192 0,3 5-48 0,2 2 0 0,-11 2-976 0,0 0-208 0,0 0-48 0,91 28 0 0,-91-28-32 0,0 0-16 0,86 40 0 0,-86-40 0 0,77 35-208 0,-77-35-32 0,81 46-16 0,-81-46 0 0,0 0-336 0,96 63-192 0,-96-63 192 0,0 0-192 0,79 72 0 0,-79-72 0 0,0 0 0 0,43 67-144 0,-43-67-896 0,0 0-176 0,13 70-48 0,-19-40 0 0,-3 2 944 0,-6 0 320 0,-8 6-192 0,-1 1 192 0,-8-1-224 0,2-5 48 0,0-2 16 0,2-1 0 0,0-4 608 0,-6 0 128 0,4 2 32 0,-4-3 0 0,6-3-928 0,-1-7-176 0,-1 0-32 0,8-5-16 0,-3-3-64 0,7-5-16 0,3-2 0 0,0-5 0 0,1-3-48 0,9-5-16 0,-1-4 0 0,6-2 0 0,2 0-1152 0,4 3-224 0,3-3-48 0,-1-6-13568 0</inkml:trace>
  <inkml:trace contextRef="#ctx0" brushRef="#br0" timeOffset="13777.62">32350 562 28559 0,'-4'-8'2544'0,"4"5"-2032"16,-4-3-512-16,2 2 0 0,2 4 2144 0,-3-5 336 15,-3-3 64-15,-3-3 16 0,-7-6-816 0,3 6-144 16,-5-3-48-16,-1 7 0 0,4 5-848 0,-6 2-192 16,4 8-16-16,-2-3-16 0,-1 8-288 0,-3 6-64 0,-1 6-128 0,3-1 192 15,-2 0-192-15,7 1 0 0,-1 3-192 0,2 0 192 16,3 2-288-16,3 2 48 0,1-2 16 0,8-30 0 16,0 57 32-16,0-57 16 0,0 0 0 0,0 0 0 15,44 82 176-15,-44-82 0 0,0 0 0 16,0 0 0-16,86 45 176 0,-86-45 64 0,0 0 16 0,75 25 0 15,-75-25 112-15,0 0 16 0,0 0 16 0,87 28 0 16,-87-28 0-16,0 0 0 0,0 0 0 0,67 43 0 16,-67-43-160-16,0 0-48 0,0 0 0 0,0 0 0 15,0 0 0-15,0 0-16 0,19 75 0 0,-26-63 0 16,-5 1-32-16,3 0 0 0,-6 2 0 0,-4 0 0 16,4-4-144-16,-4 6 0 0,-3-5 0 0,-5 1 0 0,-1 2-272 0,0-4-96 15,4-2-16-15,-1 1 0 16,1-3-240-16,1-1-48 0,3-2-16 0,-3-4 0 15,4 0-80-15,4 0 0 0,0-4-16 0,2 0 0 16,4 2-496-16,3-3-112 0,0 1-16 0,6-5-16144 16</inkml:trace>
  <inkml:trace contextRef="#ctx0" brushRef="#br0" timeOffset="14094.48">33173 629 37775 0,'-15'-11'1664'0,"9"6"368"0,-3 1-1632 15,-1 0-400-15,7 2 0 0,-3 2 0 0,-3-4 1072 0,-1 3 128 0,-9 1 16 0,-9 0 16 0,0 5-144 0,-2 1-16 0,0 3-16 0,2 10 0 0,-2 0-560 0,1 5-112 0,5 4-32 0,1 6 0 0,-1 6-128 0,5-1-32 0,4 8 0 0,0-4 0 0,15-43 0 0,-7 81-16 0,7-81 0 0,3 64 0 0,-3-64-32 0,0 0 0 0,29 68 0 0,-29-68 0 0,0 0 96 0,0 0 16 0,79 65 0 0,-79-65 0 0,0 0-112 0,78 27-16 0,-78-27 0 0,0 0 0 0,83 9-128 0,-83-9 0 0,58 2 0 0,-58-2 128 16,62-4-592-16,-62 4-128 0,62-13-32 0,-62 13 0 16,68-15-448-16,-34 4-80 15,-4 1-32-15,2-6-19136 0</inkml:trace>
  <inkml:trace contextRef="#ctx0" brushRef="#br0" timeOffset="130499.11">28012 8558 42911 0,'-3'6'3808'0,"1"3"-3040"0,-2 0-624 0,0 3-144 0,2 7 832 0,-3-1 128 0,5-4 16 0,-4-3 16 0,4-6-464 0,0 5-80 0,4 3-32 0,-4 8 0 0,5 5-224 0,-5-26-64 0,10 54 0 0,-10-54 0 0,0 0-128 0,24 59 0 0,-24-59 0 0,0 0 0 0,0 0-416 0,0 0-64 0,0 0-16 0,19 56 0 0,-19-52-480 0,2-2-112 0,2 1 0 0,-4-12-18528 0</inkml:trace>
  <inkml:trace contextRef="#ctx0" brushRef="#br0" timeOffset="130510.11">28257 8511 23951 0,'0'4'2128'0,"0"1"-1696"0,0 1-432 0,-4-2 0 0,2 2 3136 0,0-1 560 0,0 10 96 0,-3 10 32 0,-3 7-1648 0,2 1-336 0,1-1-64 0,1-2-16 0,0 0-912 0,2-3-176 0,-1-3-32 0,3-3-16 0,-2 0-384 0,2-5-80 0,2 3-16 0,1-4 0 0,-3-3-144 0,2-3-192 0,-2-9 32 0,0 0-13632 0,0 0-2720 0</inkml:trace>
  <inkml:trace contextRef="#ctx0" brushRef="#br0" timeOffset="131198.15">28929 8804 28559 0,'2'0'2544'0,"-4"0"-2032"0,2 0-512 0,0 0 0 15,-3 0 2560-15,3 0 400 0,-2 2 96 0,-2 6 16 16,-2 1-1344-16,-3 6-272 0,0 4-48 0,-1 5-16 16,1 1-384-16,-4 7-80 0,1 3-16 0,-3 9 0 15,2 4-144-15,-2 5-48 0,-7 9 0 0,1 4 0 16,-4 2-256-16,1-5-48 0,1-4-16 0,1-3 0 15,5 0-272-15,-2-3-128 0,4-4 0 0,2-10 128 16,4-7-304-16,-3-2-64 0,9-1-16 0,-3-11 0 16,2-1-528-16,0-5-112 0,4-7-32 15,4-3 0-15,0-2-80 0,-2-2-16 0,3-7 0 0,3-1 0 16,1-8-192-16,6-5-32 0,-1-3-16 0,-3-14-17104 16</inkml:trace>
  <inkml:trace contextRef="#ctx0" brushRef="#br0" timeOffset="131478.5">29362 8763 35935 0,'-4'-2'1600'0,"2"2"320"0,0 2-1536 0,0 0-384 0,2 3 0 0,-5-3 0 0,1 6 1488 0,-2 1 240 0,-1 8 32 0,-5 8 16 0,-3 6-304 0,-2 7-64 0,2 5-16 0,0 1 0 0,-3 8-512 0,-3 1-112 0,-2 7 0 0,-1 6-16 0,0 1-432 0,-1-3-64 0,-1 0-32 0,-1 0 0 0,-1-2-224 0,4-4 0 0,-1-5 0 0,1 1 0 0,-2 3 0 0,-1-1 0 0,1 4 0 0,2-3 0 0,3-8-160 0,2-8-32 0,4-7 0 0,6-8 0 0,-1-3-128 0,5-14-16 0,1 0-16 0,4-9 0 16,4 0-224-16,-2-5-32 0,5-5-16 0,2-3 0 0,3-6-400 15,1-1-64-15,4-14-32 0,9 6-18464 0</inkml:trace>
  <inkml:trace contextRef="#ctx0" brushRef="#br0" timeOffset="132970.28">30068 8829 15663 0,'4'-15'1392'0,"-2"5"-1120"0,-2 5-272 0,0 3 0 0,0 0 2848 0,0-8 512 0,4-5 96 0,-4-3 32 0,0-5 160 0,0 6 16 0,0 8 16 0,-4 9 0 0,2 7-1792 0,-2 10-352 0,0 8-80 0,-1 10-16 0,1 7-320 0,-2 1-64 0,1 11-16 0,-5 10 0 0,1 13-240 0,0 6-48 0,-5-2-16 0,3-2 0 0,2 2-288 0,-1-10-64 0,5-1-16 0,-3-10 0 0,6-11-368 0,-1-3 128 0,3-2-128 0,0-3 0 0,3-3-352 0,-3-6-144 0,6-6-16 0,-2-7-16 15,-4-19-704-15,0 0-144 0,0 0-32 0,0 0 0 16,0 0 208-16,45-30 48 0,-36 15 0 0,1-12 0 15,3-5 352-15,-4-5 80 0,6-10 16 0,-5-2 0 0,5 2 384 0,-6 2 96 0,2 7 16 0,3 1 0 16,-5 8 352-16,-5 9 80 0,5 5 16 0,-7 5 0 16,2 7 352-16,-1 3 80 0,-1 5 16 0,2 3 0 15,-2-1 0-15,2 10 0 0,-4-17 0 0,13 43 0 16,-13-43-208-16,19 55-32 0,-19-55-16 0,0 0 0 16,35 66-224-16,-35-66-32 0,0 0-16 0,0 0 0 15,85 58-160-15,-85-58 0 0,0 0 0 0,79 7 0 16,-79-7-464-1,66-18 16-15,-66 18 16 0,62-34 0 0,-28 11-16 0,1-1 0 0,3-8 0 0,-8 2 0 16,2-4-128-16,-4 0-16 0,-7 0-16 0,-6 6 0 16,-2-2 272-16,-9 6 48 0,-3 1 16 0,-2 1 0 15,-9 5 144-15,-7 4 128 0,0-1-192 0,-1 9 192 0,-5 1 0 16,2 4 256-16,-3 7-32 0,-4 3 0 0,0 5 192 0,-2 0 32 16,3 6 16-16,7 1 0 0,-5 8-80 0,10 2 0 15,-2-2-16-15,6 2 0 0,5 2-32 0,2 0 0 16,4-2 0-16,0-2 0 0,0-30-48 0,14 49-16 15,-14-49 0-15,0 0 0 0,43 62-80 0,-43-62-32 16,0 0 0-16,0 0 0 0,83 37-160 0,-83-37 0 16,0 0 144-16,73-13-144 0,-73 13 0 0,56-30-240 15,-28 11 48-15,-3-3 0 16,-1 1-320-16,1-7-64 0,-3-2-16 0,5-4 0 16,-3 2-48-16,-1 2-16 0,-5 2 0 0,1-2 0 15,-8 7 176-15,3-1 32 0,-5 5 16 0,0 4 0 0,-3-2 304 0,-2 6 128 16,-2 5-128-16,1 0 128 0,-3 5 256 0,0 2 128 15,-3 5 16-15,1 2 16 0,-2 3 432 0,0 4 96 0,-1 9 16 16,1-3 0-16,2 3-64 0,-2 3 0 0,-1 1 0 0,5-2 0 16,-4 1-240-16,2-5-48 0,2-3-16 0,2-2 0 15,-2-17-272-15,0 0-64 0,0 0-16 0,0 0 0 16,28 58-240-16,-28-58 0 0,0 0 0 0,0 0 0 31,0 0-464-31,47-24-96 0,-32 5-16 0,0 0 0 16,0-2-320-16,4-1-64 0,-4-3 0 0,2-3-16 0,-2-2 32 15,4 2 16-15,-4-2 0 0,0 2 0 0,-2 5 304 0,-6 2 64 0,3 6 16 16,-3 6 0-16,-1 5 544 0,-2 1 0 0,-4 6 0 0,0-3 0 16,0 0 448-16,0 34 192 0,0-34 32 0,0 0 16 15,5 49 128-15,-5-49 16 0,0 0 16 0,0 0 0 16,25 62-144-16,-25-62-48 0,0 0 0 0,0 0 0 16,0 0-208-16,73 53-32 0,-73-53-16 0,0 0 0 15,0 0-160-15,86 0-48 0,-86 0 0 0,57-19 0 0,-57 19-192 0,47-28 0 16,-26 11 0-16,1-2 0 0,-1 2-320 0,-2-4 32 15,-1 1 16-15,-3 1 0 16,-1 2-240-16,-3 2-32 0,-2 2-16 0,-3 2 0 16,-2-1 112-16,-4 3 0 0,-4 1 16 0,-2 3 0 0,1-1 256 0,-9-1 176 15,3 5-208-15,-4-4 80 0,-2 2 128 0,-3 4 0 16,-5-4 0-16,3 4-128 0,1 4 128 0,-4 0 176 16,7 2-48-16,-5 3 0 0,8-3 96 0,0 3 16 15,0 2 0-15,6 3 0 0,1-3 64 0,2 6 16 16,6-2 0-16,0-15 0 0,0 34 0 0,0-34 16 15,0 0 0-15,19 65 0 0,-19-65 160 0,0 0 16 0,45 83 16 0,-45-83 0 16,36 58 0-16,-36-58 0 0,0 0 0 0,51 64 0 16,-51-64-112-16,0 0-32 0,69 53 0 0,-69-53 0 15,0 0-384-15,77 22-224 0,-77-22 32 0,0 0 0 32,96-11-736-32,-96 11-144 0,58-21-16 0,-58 21-16 15,55-33-624-15,-23 8-112 0,-4-1-16 0,2 0-18576 0</inkml:trace>
  <inkml:trace contextRef="#ctx0" brushRef="#br0" timeOffset="133205.87">32169 8438 28559 0,'-11'0'2544'0,"2"0"-2032"0,3 2-512 0,2 1 0 0,4-3 2896 0,-4 2 496 0,3 2 80 0,1 0 32 0,-4 7-1184 0,4-11-224 0,0 0-48 0,0 56-16 0,0-56-720 0,0 0-144 0,0 0-16 0,19 68-16 0,-19-68-912 0,0 0-224 0,0 0 0 0,0 0 0 0,0 0-1280 0,0 0-320 0,0 0-48 0,79 38-20048 0</inkml:trace>
  <inkml:trace contextRef="#ctx0" brushRef="#br0" timeOffset="133315.68">32547 8462 35935 0,'-13'21'1600'0,"7"-12"320"0,-3 1-1536 0,3-1-384 15,2 0 0-15,4-3 0 0,-5 4 1600 0,1 5 240 16,-2 13 48-16,-7 6 16 0,4 3 32 0,-1 1 16 0,1 1 0 16,0-5 0-16,1 0-864 0,-1 0-192 15,-1-4-16-15,1 2-16 16,1-4-1104-16,1-4-208 0,7-24-64 0,-9 34-22496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4-04-05T15:38:58.49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4-05T15:39:00.104"/>
    </inkml:context>
  </inkml:definitions>
  <inkml:trace contextRef="#ctx0" brushRef="#br0">20059 16855 0,'0'0'0,"0"0"0,0 0 0,0 0 0</inkml:trace>
  <inkml:trace contextRef="#ctx1" brushRef="#br0">8259 16543 30399 0,'0'2'2704'0,"-4"-2"-2160"0,4 4-544 0,0-4 0 0,0 0 1776 0,0 0 240 0,0 0 48 0,0 0 16 0,0 0-592 0,4 0-112 0,0 2-32 0,-2-2 0 0,1 0-576 0,-3 0-112 16,0 0-16-16,0 0-16 0,0 0-80 0,0 0-16 0,0 0 0 0,0 0 0 0,0 0-16 0,0 0-16 0,83 16 0 0,-75-16 0 0,-8 0-144 0,0 0-32 0,0 0 0 0,0 0 0 0,0 0-128 0,0 0-16 0,0 0-16 0,0 0 0 0,82 12-160 0,-82-12 160 0,0 0-160 0,0 0 160 0,0 0-160 0,0 0 128 0,0 0-128 0,87-2 128 0,-87 2-128 0,0 0 192 0,0 0-192 0,0 0 192 0,0 0-48 0,0 0 0 0,92 15 0 0,-92-15 0 0,0 0-144 0,0 0 192 0,0 0-192 0,0 0 192 0,99 9-192 0,-99-9 0 0,0 0 144 0,0 0-144 0,93 2 0 0,-93-2 128 0,0 0-128 0,80-2 0 0,-80 2 0 0,0 0 128 0,83 0-128 0,-83 0 0 0,0 0 0 0,86-7 0 0,-86 7 0 0,0 0 128 0,98-10-128 0,-98 10 0 0,0 0 0 0,96-7 0 0,-96 7 0 0,0 0 0 0,96-13 0 0,-96 13 0 0,0 0 0 0,75-12 0 0,-75 12 0 0,0 0 128 16,83-9-128-16,-83 9 0 0,0 0 0 0,86-9 0 0,-86 9 0 0,0 0 0 15,83-8 0-15,-83 8 0 0,0 0 0 0,90-7 128 16,-90 7-128-16,0 0 0 0,92-4 0 0,-92 4 128 15,0 0-128-15,94-6 0 0,-94 6 0 0,0 0 0 16,92-4 0-16,-92 4 128 16,0 0-128-16,90 0 0 0,-90 0 0 0,0 0 0 0,93-7 0 0,-93 7 0 15,0 0 0-15,105-6 0 0,-105 6 0 0,0 0 0 16,107-9 0-16,-107 9 0 0,77-2 0 0,-77 2 0 16,81 0 0-16,-81 0 0 0,86 0 0 0,-86 0 0 15,87 6 0-15,-87-6 0 0,0 0 0 0,120 3 0 16,-120-3 0-16,0 0 0 0,116 8 0 0,-116-8 0 0,87 4 0 15,-87-4 0-15,86 5 0 0,-86-5 0 0,87 10 0 0,-87-10 0 16,0 0 0-16,120 13 0 0,-120-13 0 0,90 9 0 16,-90-9 0-16,92 10 0 0,-92-10 0 0,91 9 0 15,-91-9 0-15,82 4 0 0,-82-4 0 0,87 2 0 16,-87-2 0-16,96 3 0 0,-96-3 0 0,95 0 0 16,-95 0 0-16,96 0 0 0,-96 0 0 0,102 0 0 15,-102 0 0-15,101 2 0 0,-101-2 0 0,100 0 0 16,-100 0 0-16,96-2 0 0,-96 2 0 0,97-5 0 15,-97 5 0-15,91-4 0 0,-91 4 0 0,110-9 0 16,-110 9 0-16,115-10 0 0,-115 10 0 0,115-5 0 16,-115 5 0-16,120-10 0 0,-120 10 0 0,111-9 128 15,-111 9-128-15,107-10 0 0,-107 10 0 0,120-15 0 16,-120 15 0-16,128-9 128 0,-128 9-128 0,130-8 0 0,-130 8 0 0,116-1 144 16,-116 1-144-16,134-6 0 0,-134 6 128 15,135-8-128-15,-135 8 0 0,133-5 0 0,-133 5 128 0,126-4-128 16,-126 4 0-16,145-2 0 0,-145 2 0 0,143-7 0 15,-143 7 0-15,135-8 0 0,-135 8 0 0,120-9 0 16,-120 9 0-16,143-8 0 0,-143 8 0 0,151-4 0 16,-71 4 0-16,-80 0 0 0,147 4 0 0,-147-4 0 15,132 0 0-15,-132 0 0 0,120-2 0 0,-120 2 0 16,135 2 0-16,-135-2 0 0,145 4 0 0,-145-4 0 16,150 9 0-16,-150-9 0 0,143 4 160 0,-143-4-160 15,139 0 128-15,-139 0-128 0,130-2 192 0,-130 2-64 16,141-2 0-16,-141 2 0 0,156-3 0 0,-156 3-128 15,146-4 192-15,-146 4-64 0,143-11-128 0,-143 11 192 16,143-15-192-16,-66 5 192 0,6 3-192 0,-3 1 192 0,-2 2-192 0,0 2 192 16,-1-3-192-16,1-3 160 0,-78 8-160 0,146-15 160 15,-146 15-160-15,145-13 192 0,-68 7-192 0,4 5 192 16,-2-5-192-16,1 2 160 0,-80 4-160 0,151-7 160 16,-151 7-160-16,146-12 160 0,-146 12-160 0,149-9 160 15,-149 9-160-15,154-6 0 0,-75 6 144 0,2 0-144 16,-81 0 0-16,152-3 128 0,-152 3-128 0,146-6 0 15,-146 6 496-15,138-10 16 0,-59 7 16 0,5-1 0 16,-1 2-400-16,-6 2-128 0,-77 0 0 0,154-6 80 16,-154 6-80-16,152-3 0 0,-152 3 0 0,151-10 0 15,-71 8 0-15,-3 2 0 0,4 2 0 0,-81-2 0 16,151 4 0-16,-151-4 0 0,148-9 0 0,-148 9 0 16,145-6 0-16,-145 6 0 0,152-7 0 0,-75 5 0 0,2 2 0 15,-4-2 0-15,-75 2 0 0,149-2 0 0,-149 2 0 0,135-8 0 16,-135 8 0-16,145-7 0 0,-145 7 0 15,142-6 0-15,-63 4 0 0,-79 2 0 0,145-2 0 16,-145 2 0-16,134 0 0 0,-134 0 0 0,129-5 0 0,-129 5 0 16,126-4 0-16,-126 4 0 0,130-6 0 0,-130 6 0 15,137-3 0-15,-137 3 0 0,132 0 0 0,-132 0 0 16,120 0 0-16,-120 0 0 0,111 0 0 0,-111 0 0 16,112-4 0-16,-112 4 0 0,104-4 0 0,-104 4 0 15,99 0 0-15,-99 0 0 0,92 4 0 0,-92-4 0 16,91 4 0-16,-91-4 0 0,0 0 0 0,111 0 0 15,-111 0 0-15,0 0 0 0,90-4 0 0,-90 4 0 0,0 0 0 16,0 0 0-16,101 0 0 0,-101 0 0 0,0 0 0 0,0 0 0 16,87 0 0-16,-87 0 0 0,0 0 0 0,0 0 0 15,0 0 0-15,0 0 0 16,77 4 0-16,-77-4 0 0,0 0 0 0,0 0 0 16,0 0 0-16,0 0 0 0,0 0 0 0,0 0 0 0,0 0 0 0,0 0 0 31,0 0-896-31,0 0-112 0,0 0-16 0,0 0-16 15,0 0 160-15,0 0 48 0,0 0 0 0,0 28 0 0,-10-23-416 16,1-3-80-16,3 6-16 0,-1-4 0 0,-1 1-256 16,-1 1-48-16</inkml:trace>
  <inkml:trace contextRef="#ctx1" brushRef="#br0" timeOffset="627.87">23812 15780 22111 0,'-13'0'1968'0,"7"0"-1584"0,1 0-384 0,1-4 0 16,4 2 2320-16,-4 2 384 0,2-1 80 0,-2-1 16 0,-1 2-48 0,-1-6 0 0,2 2 0 0,-1 0 0 0,1 3-1424 0,4-5-304 0,0 4-48 0,4 0-16 0,-2 2-288 0,1-4-64 0,1 8-16 0,2-4 0 0,-6 0-208 0,0 0-32 0,0 0-16 0,0 0 0 0,0 0 0 0,0 0 0 0,86 34 0 0,-86-34 0 0,0 0 48 0,0 0 0 0,0 0 0 0,72 53 0 0,-72-53 0 0,0 0 0 0,0 0 0 0,0 0 0 0,79 58-64 0,-79-58-16 0,0 0 0 0,0 0 0 0,75 53-112 0,-75-53 0 0,0 0-16 0,0 0 0 15,73 39-176-15,-73-39 160 0,0 0-160 0,0 0 160 16,73 38-160-16,-73-38 0 0,0 0 0 0,0 0 0 16,0 0 0-16,91 45 128 0,-91-45-128 0,0 0 0 15,0 0 0-15,0 0 0 0,77 35 128 0,-77-35-128 0,0 0 0 0,0 0 0 16,0 0 0-16,0 0 0 0,0 0 0 0,67 45 0 15,-67-45 0-15,0 0 0 0,0 0 0 0,0 0 0 16,0 0 0-16,0 0 0 0,0 0 0 0,0 0 0 16,0 0 0-16,0 0 0 0,0 0 0 0,10 49 0 15,-16-41 0-15,0-2 0 0,-3 1 0 0,0 1 0 16,-6 5 0-16,-2-4 0 0,0 0 0 0,-6 3 0 16,-1 1 0-16,-1 0 0 0,-3 2 0 0,-2 2 0 15,-4 6 0-15,-3 5 0 0,-5 0-400 0,3 2 32 16,-1 2 16-16,3 0 0 15,7 0-320-15,-4-2-64 0,0 6-16 0,2-1 0 16,4-1-288-16,2 0-64 0,-1-2-16 0,7 2 0 16,-3-6-288-16,6 2-64 0</inkml:trace>
  <inkml:trace contextRef="#ctx1" brushRef="#br0" timeOffset="3503.4">6293 16103 24879 0,'0'-11'2208'0,"-3"2"-1760"0,3-1-448 0,0 3 0 0,0 1 2208 0,-2-5 352 0,2-12 80 0,-2-12 16 0,4-7-592 0,0-1-112 0,1 5-32 0,3 3 0 0,0-5-880 0,7 3-176 0,0-5-32 0,4 3-16 0,5 1-208 0,7-1-32 0,4-3-16 0,7-3 0 0,7-2-112 0,2-5 0 0,3-1-16 0,1 2 0 0,-4 4-112 0,3-1 0 0,1 4-16 0,9-5 0 0,8-3-48 0,5 1-16 0,-4 6 0 0,2 7 0 0,3 5-64 0,1 4-16 0,0 9 0 0,0 8 0 0,5 11-160 0,1 1 192 0,-83 0-192 0,162 18 192 0,-162-18-48 0,144 34 0 0,-144-34 0 0,134 40 0 0,-134-40 48 0,130 48 16 0,-130-48 0 0,116 66 0 16,-116-66 160-16,120 92 16 0,-63-39 16 0,-5 5 0 16,-1 8-80-16,0 5 0 0,-8 3-16 0,-3 1 0 0,-7 2 48 15,-4-4 16-15,-5 2 0 0,-5 8 0 0,0 3-48 0,-4 8 0 16,-2 2 0-16,-4-2 0 0,-1-7 192 0,-5-1 16 16,-3 1 16-16,4-1 0 0,-4 0-400 0,6 1-144 15,-6-6 0-15,-4-6 0 0,2-13 0 0,-5-4 0 16,-3 2 0-16,-1-7 0 0,-4-4 0 0,-4 3 0 15,-3 7 0-15,-5 3 0 0,-7 0 0 0,-3 2 0 16,-6-2 0-16,-1-4 0 0,1-2 0 0,-4-3 0 16,-2-8 0-16,-3-4 0 0,3-5 0 0,-8-4 0 15,3-8 0-15,-8 1 0 0,-6-6 0 0,-3-4 0 16,-1-2 0-16,-1-9 0 16,6-3-512-16,-5-4-64 0,-5-7 0 0,0-5 0 15,6-4-64-15,-6-1-32 0,-4-5 0 0,0-3 0 16,2-2 80-16,2-4 16 0,6 0 0 0,-1 1 0 0,4-1 192 0,6-2 64 0,4 2 0 0,9 6 0 15,6 2 320-15,-8-2-144 0,3-6 144 0,-9-6 0 16,6-1-144-16,-1-4 144 0,9 0 0 0,-1-6-144 16,11-2 144-16,-1-3-128 0,5-2 128 0,5-8-128 15,2-2 128-15,1-5-128 0,8 2 128 0,-2 3-128 16,5 0 128-16,5-14-192 0,1-7 192 0,8 1-192 16,1 2 64-16,5 1 0 0,5 10 0 0,-6 5 0 15,4 8-240 1,2 4-32-16,4 5-16 0,-2 8 0 0,0 8-272 0,2-1-48 0,1 8-16 0,3 6 0 15,1-1-272-15,-24 25-48 0,53-24-16 0,-53 24-17984 16</inkml:trace>
  <inkml:trace contextRef="#ctx1" brushRef="#br0" timeOffset="3985.06">7676 15524 35935 0,'-7'-9'1600'0,"-2"0"320"0,-1-1-1536 0,-5-3-384 0,0 4 0 0,0 3 0 0,7 0 1232 0,1 6 176 0,-6 2 48 0,-6 6 0 0,-9 7-400 0,-8 4-80 0,-7 9-16 16,0 6 0-16,1 7-496 0,7 4-96 0,-1 4-32 0,2 4 0 0,8 1-336 0,-2 4 144 0,5 2-144 0,2-1 0 0,6-1 128 0,2-5-128 0,8-5 0 0,1-6 0 0,4-3 0 0,4-7 0 0,1-2 0 0,5-7 0 0,-1-2 0 0,-9-21 0 0,0 0 128 0,0 0-128 0,66 56 224 0,-66-56-16 0,0 0 0 0,88 21 0 0,-88-21 192 0,0 0 48 0,115 5 0 0,-115-5 0 0,88-2 48 0,-88 2 16 0,94-3 0 0,-94 3 0 0,96 0 0 0,-96 0 0 0,86 0 0 0,-86 0 0 0,0 0-224 0,96 13-32 0,-96-13-16 0,0 0 0 0,0 0 16 0,58 58 0 0,-52-34 0 0,-6 1 0 0,-4 7 80 0,-5 2 32 0,-2 5 0 0,-4 1 0 0,-4 3-64 0,-6 4-16 0,-3 2 0 0,-6-1 0 0,-3 3-288 0,-3-8 0 0,-3 1 128 0,4-10-128 0,-3 1 0 0,-1-3 0 0,-2-4-208 0,0-3 80 0,3-6-880 0,1-4-160 0,4-2-48 0,6-8 0 15,1 1-336-15,8-6-80 0,7-4-16 0,-8-7-19696 16</inkml:trace>
  <inkml:trace contextRef="#ctx1" brushRef="#br0" timeOffset="5171.99">25066 15318 12895 0,'-4'-4'1152'0,"0"0"-928"0,2 0-224 0,2 3 0 0,-4-3 1296 0,4-2 224 0,-5-3 32 0,1-6 16 0,-2-8 1056 0,1-3 224 0,3 0 32 0,4-4 16 0,3-1-688 0,5-2-144 0,1-3-16 0,6-5-16 0,4-1-624 0,-1-1-112 0,7-2-16 0,6-2-16 0,1 4-416 0,0 1-80 0,4 7 0 0,5 1-16 0,0 8-64 0,0 5-16 0,-43 21 0 0,94-28 0 0,-94 28-288 0,109-6-48 0,-109 6-16 0,117 11 0 0,-117-11-96 0,137 38-32 0,-60-1 0 0,6 7 0 0,-6 3 32 0,-6 7 0 0,-7 4 0 0,-64-58 0 16,102 109-16-16,-52-41 0 0,3 15 0 0,-4 7 0 16,-6 6 32-16,-9 3 0 0,-6 5 0 0,-7 5 0 15,-4 2 144-15,-6 3 16 0,-5 7 16 0,-6-1 0 16,0-9 176-16,-6-2 48 0,0 7 0 0,-7 4 0 16,-2 5-80-16,-4-5-16 0,1-9 0 0,-3-4 0 15,-7 7 224-15,-1-8 64 0,-1-9 0 0,-3-3 0 16,-5-5-672-16,0-5-112 0,-1-7-48 0,-1-7 0 15,7-1 0-15,-11-5 0 0,3-2 0 0,-2-9 0 16,-2-10 0-16,-2-9 0 0,-2-4 0 0,2-7 0 16,-2-10 0-16,-7-8 0 0,-6-10 0 0,-2-8 0 15,2-12 0-15,-2-7 0 0,2-13 0 0,-10-11 0 16,1-6-656-16,-6-12-128 0,-6-10-32 16,-3-14 0-16,-1-2 32 0,5-5 0 0,7-6 0 0,3-1 0 15,14 1 96-15,1 0 32 0,12 8 0 0,6 5 0 16,11 17 16-16,3 0 16 0,6 4 0 0,4-4 0 15,6-1 144-15,2-1 32 0,7 0 0 0,7 2 0 0,2-1 144 0,3 1 48 16,7-6 0-16,-1-5 0 0,7-5 128 0,3-1 128 16,-2 6-192-16,2 7 192 0,1 14-272 0,1 11 48 15,2 7 16-15,-4 10 0 16,-4 9-496-16,4 0-112 0,3 6-16 0,0 0-18320 16</inkml:trace>
  <inkml:trace contextRef="#ctx1" brushRef="#br0" timeOffset="5690.59">25626 15498 24879 0,'-12'-7'1088'0,"7"3"256"0,-5 0-1088 0,1 0-256 0,-4 4 0 0,3-2 0 0,5 2 2368 0,-5 2 432 0,5 2 80 0,-10 4 0 0,-8 3-1120 0,-7 8-224 0,-4 9-64 0,-3 0 0 0,7 2-960 0,1 4-192 0,-3 4-32 0,6-3-16 0,7-3 48 0,2-4 16 0,0 6 0 0,4-6 0 0,0 6-32 0,4-4-16 0,1 0 0 0,4-3 0 0,4-3 16 0,0-3 0 0,0-21 0 0,0 0 0 0,25 52 0 0,-25-52 0 0,0 0 0 0,0 0 0 0,75 72 64 0,-75-72 16 0,0 0 0 0,79 52 0 0,-79-52-96 0,0 0-16 16,86 44 0-16,-86-44 0 0,0 0-80 0,81 30 0 16,-81-30-16-16,0 0 0 0,0 0-176 0,92 50 0 15,-92-50 0-15,0 0 0 0,59 59 0 0,-59-59 128 16,22 49-128-16,-18-21 0 0,-4 6 192 0,-2-4-64 15,-4 2 0-15,1-2 0 0,-10 7 144 0,-2-1 32 16,-4 2 0-16,-3 1 0 0,-4-1-112 0,-3-1-32 16,-2-7 0-16,-1-2 0 0,2-5-160 0,2-4 0 0,-2-8 0 0,4-5 0 15,3-6-240-15,1-8-128 0,3-3-16 0,2-6-16 32,4-2-752-32,6-5-128 0,5-4-48 0,4-2-12672 0,4 1-2528 0</inkml:trace>
  <inkml:trace contextRef="#ctx1" brushRef="#br0" timeOffset="5990.76">25892 16329 29487 0,'0'0'2624'0,"0"0"-2112"0,0 0-512 0,0 0 0 16,0 0 2624-16,0 0 400 0,0 0 96 0,0 0 16 16,83 43-1392-16,-83-43-272 0,0 0-48 0,87 26-16 15,-87-26-592-15,0 0-128 0,0 0-32 0,92 40 0 16,-92-40-496-16,0 0-160 0,0 0 0 0,41 62 0 0,-41-42 0 0,-4 5 0 15,-1 3 0-15,-5 0 0 0,-3 0 0 0,-2 3 0 16,-6 0 0-16,3-4 0 0,-1 1 0 0,0-4 0 16,4 1 0-16,6-8 0 0,-1-2 0 0,1-8 0 15,5 1 0-15,2-6 0 0,2 0 128 0,6-4-128 16,-6 2 192-16,0 0-192 0,0 0 224 0,0 0-64 16,49-27-16-16,-49 27 0 0,0 0-144 0,50-28 192 15,-50 28-192-15,0 0 192 0,64-20-192 0,-64 20 0 16,0 0 0-16,81-21 0 15,-81 21-464-15,0 0-128 0,111-23-32 0,-111 23-13648 16,73-17-2752-16</inkml:trace>
  <inkml:trace contextRef="#ctx1" brushRef="#br0" timeOffset="6812.3">8370 16876 38703 0,'0'2'3440'0,"-4"1"-2752"0,2 1-560 15,2 0-128-15,0-2 848 0,0 3 144 0,0 7 32 0,0 8 0 0,0 8 96 0,6 3 32 0,-2 2 0 0,1 7 0 0,-1 1-304 0,2-1-48 0,-1 3-16 0,3 4 0 0,-3 2-80 0,5 0-32 0,-4 1 0 0,3-6 0 0,-3-5-416 0,3-5-64 0,0-2-32 0,1-6 0 0,-10-26-528 0,0 0-96 0,28 43-32 0,-28-43 0 0,0 0-912 0,0 0-192 0,0 0-48 0,0 0-19184 0</inkml:trace>
  <inkml:trace contextRef="#ctx1" brushRef="#br0" timeOffset="8793.34">16494 14598 56383 0,'-9'11'5008'0,"-1"8"-4000"0,-3 4-816 0,-8 5-192 0,-1 15 608 0,-3 2 80 0,5-5 16 0,3-8 0 0,6-8-576 0,-8 10-128 0,-9 22 0 0,-12 23 0 0,-16 23 0 0,-2 5 0 0,5-13 0 0,8-17 0 0,7-12-384 0,6-16-96 0,8-9-32 0,3-6 0 0,6-8 368 0,-2-9 144 0,6 0-128 0,2-4 128 0,-5 0-448 0,5-2 0 0,-2 1 0 0,1-3 0 0,1 2-128 0,0 1-48 0,-1-3 0 0,5 0 0 0,-1 3-224 16,-2-3-48-16,3 0-16 0,-1 1 0 0,6-1-320 0,-4-3-64 0,4 0-16 0,0-3-19472 0</inkml:trace>
  <inkml:trace contextRef="#ctx1" brushRef="#br0" timeOffset="14697.73">12493 14549 23951 0,'-2'2'2128'0,"-2"2"-1696"16,4-4-432-16,0 2 0 0,0-2 2800 0,-3 0 464 16,1 2 112-16,-6-1 16 0,6-1-1040 0,-5-1-208 15,5-3-32-15,-2-2-16 0,4 2-720 0,4-5-144 16,-4 0-16-16,4 3-16 0,1-3-176 0,1 3-16 16,-2 2-16-16,1-3 0 0,1 1-320 0,2 0-64 15,1 3-16-15,2-3 0 0,-1 2-320 0,-1 2-64 16,-9 2-16-16,0 0 0 0,0 0-192 0,0 0 0 0,73-22 0 15,-73 22 0-15,0 0-320 0,0 0-16 0,0 0 0 0,0 0 0 32,77-12-368-32,-77 12-80 0,0 0-16 0,0 0 0 15,0 0 128-15,19 55 32 0,-21-29 0 0,-7 10 0 0,0 3 256 0,-1 7 48 0,-5 4 16 0,2 3 0 16,-2 3 192-16,0 3 128 0,2 4-160 0,-2-1 160 16,5-5 0-16,1 5 0 0,3 0 0 0,-1-2 0 15,5 0 0-15,-2-7 0 0,2-8 0 0,0-4 0 16,4-11 128-16,0-2 32 0,2-9 0 0,1-4 0 15,-1-3 128-15,2-5 32 0,-2-3 0 0,-4-4 0 16,0 0-80-16,0 0-16 0,0 0 0 0,0 0 0 16,0 0-48-16,0 0-16 0,77-28 0 0,-62 15 0 15,-15 13-160-15,30-31 128 0,-30 31-128 0,41-37 128 16,-24 18-304-16,0-2-64 0,2-5-16 0,-2 2 0 16,0-5-496-16,-2 3-96 0,3-6-32 0,-3 2 0 15,0 2-464-15,8 0-112 0</inkml:trace>
  <inkml:trace contextRef="#ctx1" brushRef="#br0" timeOffset="15312.38">13070 14931 911 0,'-6'13'0'0,"1"-11"0"0,1 5 0 0,0-5 0 0,2 2 7072 0,2-2 1328 0,-3 5 272 0,1-1 48 0,-2 7-4432 0,-2 2-880 0,-1 4-176 0,1 0-32 0,4-1-1648 0,0 3-320 0,2 0-64 0,-1-1-16 0,2 3-400 0,1-2-96 0,0 1-16 0,2 1 0 0,-4-1-400 0,0 3-96 0,2-6-16 0,2-3 0 0,-4 1-256 0,0-2-64 0,0-3-16 0,0-3 0 0,3-1-528 0,-3-3-96 0,2-3-32 0,2-2 0 0,0-2-96 0,-2-7 0 0,3-4-16 0,3-4 0 0,1-2 192 0,1-7 32 0,-1-4 16 0,2 0 0 0,2 1 192 0,-3 5 32 0,1-2 16 0,2 1 0 0,2 1 240 0,0-1 32 0,0 5 16 0,-2 1 0 0,-13 19 624 0,0 0 128 0,0 0 32 0,0 0 0 0,0 0 48 0,0 0 16 0,0 0 0 0,0 0 0 0,74 43 64 0,-71-19 0 0,1 1 16 0,-2 3 0 0,2-3-16 0,-4 3-16 0,4-4 0 0,-4 1 0 0,0-5-336 0,2-3-64 0,1-2-16 0,1-4 0 15,2-1-272-15,-3-6 0 0,-3-4-176 0,0 0 176 16,0 0-784-16,0 0-48 0,0 0-16 0,0 0 0 16,77-19-144-16,-67 8-32 0,1-4 0 0,2-4 0 15,-1 0 496-15,1-5 80 0,2-5 32 0,-6-1 0 0,2 2 416 0,3-4 0 16,-5 2 0-16,4-4 0 0,-2 0 160 0,-1 6 16 15,3-2 0-15,-5 4 0 0,-1 1 80 0,2 5 0 16,-3 1 16-16,0 4 0 0,1 2 96 0,-5 3 16 16,2 5 0-16,-2 1 0 0,0 2 16 0,-1 2 16 15,-1 0 0-15,0 0 0 0,0 0-32 0,6 30 0 16,-6-15 0-16,-2 4 0 0,2 5-32 0,0 6-16 16,0 6 0-16,0-2 0 0,2 9-96 0,2 2-32 15,0 14 0-15,1 3 0 0,-1 5-16 0,2-1 0 16,-6-4 0-16,5 0 0 0,1-2 64 0,-2-5 0 15,-1-6 0-15,3-6 0 0,-2 4-128 0,-2-4-128 0,2-2 176 0,1-3-176 16,-1-1 0-16,0-6 0 0,-2-5 0 0,-2-26 0 31,3 36-672-31,-3-36-32 0,2 15-16 0,-2-15 0 16,0-6-160-16,0-3-16 0,2-6-16 0,-4-6 0 16,2-7-240-16,-2-6-32 0,2-2-16 0,-5-5-11072 0,5-6-2208 0</inkml:trace>
  <inkml:trace contextRef="#ctx1" brushRef="#br0" timeOffset="15568.63">13623 15214 16575 0,'-25'-97'736'0,"19"68"160"15,6 18-720-15,0 7-176 0,-3 1 0 0,3-7 0 16,0-9 3712-16,-2-11 720 0,2-7 144 0,0-3 32 16,0 3-1440-16,2 7-288 0,1 5-48 0,7 6-16 15,-1 6-1184-15,1 2-240 0,-10 11-48 0,0 0-16 16,0 0-560-16,69-17-128 0,-69 17 0 0,0 0-16 0,0 0-368 0,96 10-64 16,-96-10 0-16,0 0-16 0,0 0-176 0,77 37 0 15,-77-37 0-15,0 0 0 0,28 47-128 0,-24-30-64 16,0 6-16-16,-8-1 0 0,-2 4-64 15,-1 1-16-15,1-5 0 0,-7 5 0 0,-2 1 0 0,0 4 0 16,-6 0 0-16,-1-4 0 0,1-2 16 0,2-3 0 16,1-3 0-16,2-3 0 0,0-5-48 0,1-5-16 15,3-1 0-15,3-6 0 16,-1 0-192-16,3 0-48 0,1-6 0 0,4-1 0 16,-1-5-128-16,6-1-16 0,-1-2-16 0,4-4 0 15,7-1-1120-15,-13 20-208 0</inkml:trace>
  <inkml:trace contextRef="#ctx1" brushRef="#br0" timeOffset="16213.63">14079 14887 16575 0,'0'0'736'0,"0"0"160"0,0 0-720 0,0 0-176 0,0 0 0 0,0 0 0 16,0 0 3040-16,0 0 576 0,0 0 112 0,0 0 32 15,0 0-640-15,0 0-128 0,0 0-32 0,38 51 0 16,-34-30-1744-16,-4-2-368 0,0 1-64 0,0 5-16 15,0 3-16-15,0-2-16 0,-4 4 0 0,4-2 0 16,-2-1-144-16,4-1-16 0,-2 0-16 0,0-3 0 16,4-2-320-16,-4-6-64 0,1-2-16 0,3-4 0 15,0-3-160-15,2-2-272 0,-6-4 64 0,0 0 16 16,0 0-544-16,0 0-96 0,30-30-32 0,-21 11 0 16,0-6 144-16,1-1 16 0,3 2 16 0,-4-5 0 0,3-1 304 0,1-2 48 15,2 0 16-15,-2 4 0 0,-2 0 160 0,2 4 160 16,-3 5-208-16,-1 6 80 0,-9 13 288 0,0 0 64 15,0 0 16-15,0 0 0 0,0 0 368 0,0 0 80 16,0 0 16-16,0 0 0 0,43 65 64 0,-43-65 32 16,6 47 0-16,-6-47 0 0,9 49-176 0,-9-49-48 15,12 38 0-15,-12-38 0 0,0 0-336 0,0 0-80 16,0 0-16-16,52 49 0 0,-52-49-336 0,0 0-64 16,0 0 0-16,0 0-16 15,0 0-432-15,0 0-96 0,66-34-16 0,-47 9 0 16,5-6-144-16,5-9-16 0,1-7-16 0,-2-2 0 15,0-3-336-15,-2-1-64 0,-3 0-16 0,-2 1 0 16,1-3-976-16,-7 3-208 0,-2 3-32 0,2 2-16 16,-5 7 1296-16,-5 6 272 0,1 4 48 0,-2 4 16 0,0 4 2592 0,-4 5 512 0,0 3 96 0,-4 1 32 15,-2 8 256-15,6-1 48 0,-4 6 16 0,-1 0 0 16,-1 2-1008-16,2 5-192 0,-1 5-32 0,-3 3-16 16,3 7-272-16,-1 1-48 0,-2 7-16 0,6 4 0 15,-1 9-288-15,1 2-64 0,4 8-16 0,1 1 0 16,3-3-272-16,-2 2-64 0,2-1-16 0,-1 5 0 15,5 5-80-15,-1-2-16 0,4 0 0 0,-3-9 0 16,-3-8-144-16,2-6 0 0,-9-37 0 0,27 66 0 16,-27-66 0-16,24 47-224 0,-24-47 48 0,0 0 16 15,0 0-448-15,0 0-96 0,0 0 0 0,0 0-16 16,0 0 48-16,0 0 16 0,77 11 0 0,-67-26 0 16,-1-2-80-16,-3 1-16 0,3-3 0 0,-3 0 0 15,-3-4-160-15,3-1-48 0,-6 0 0 0,-4 3-17936 16</inkml:trace>
  <inkml:trace contextRef="#ctx1" brushRef="#br0" timeOffset="16408.54">14626 14632 23039 0,'-9'0'2048'0,"3"0"-1648"0,2 2-400 0,4-2 0 0,0 2 3536 0,-2-1 624 0,-5 3 128 0,1-2 32 0,-3 0-1936 0,7 4-384 0,2-6-80 0,0 0 0 0,0 0-576 0,0 0-128 0,77 11 0 0,-77-11-16 0,0 0-64 0,94-2-16 0,-94 2 0 0,71-9 0 0,-71 9-352 0,85-25-64 0,-85 25 0 0,86-28-16 0,-86 28-688 0,74-28 0 0,-74 28 0 0,71-28 0 0,-71 28-1408 0,62-25-224 0,-62 25-32 0,53-24-13936 0,-53 24-2768 0</inkml:trace>
  <inkml:trace contextRef="#ctx1" brushRef="#br0" timeOffset="38564.21">17109 15280 11055 0,'0'0'976'0,"-4"2"-784"0,-2 0-192 0,6-2 0 0,-4 0 2320 0,4 0 432 0,-3 2 64 0,1-2 32 0,-2-2 1072 0,-2 2 224 0,3-2 32 0,-1 0 16 0,2 2-2224 0,-4-4-448 0,6 1-96 0,-3 1-16 0,-1-6-544 0,4 3-112 0,0-1-32 0,0 0 0 0,4-3-64 0,-1 0-16 0,-1-1 0 0,2 5 0 0,0-5-128 0,1 3-48 0,-3-1 0 0,6-1 0 0,-6 1-208 0,5-1-32 16,-1 1-16-16,-2-1 0 0,1 5-208 0,1-3 144 0,3 1-144 0,-3 4 128 0,1-2-128 0,3 2 0 0,-10 2 0 0,0 0 0 0,0 0 0 0,0 0 0 0,0 0 0 0,0 0 0 0,83 44 0 0,-83-44 0 0,0 0 0 0,0 0 0 0,47 69 0 0,-47-69 0 0,16 47 0 0,-16-47 128 0,17 58-128 0,-15-29 0 0,-2-1 0 0,-2 2 128 0,-1-6-128 0,-7 4 0 0,1 1 0 0,-1-3 0 0,5-3 0 0,-8-1 0 0,1 1 0 0,-1-3 0 0,2-5-192 0,1 0-32 0,-5-5 0 0,2-1 0 0,-5-3-80 0,2-2-16 15,1-4 0-15,-1-4 0 0,0-2 80 0,1-7 16 16,0-2 0-16,-3-6 0 0,3-1-48 0,0-6-16 15,1-1 0-15,1-1 0 0,4-2 16 0,7-1 0 16,-2 1 0-16,8 0 0 0,0 2 32 0,1 1 16 16,5-3 0-16,1 4 0 0,2 2-128 0,-2 2-32 15,3-5 0-15,1 5 0 16,0 1-64-16,2 3-32 0,-8 3 0 0,6 0 0 16,0 2-1072-16,0 2-224 0,-15 13-32 0,0 0-14368 0</inkml:trace>
  <inkml:trace contextRef="#ctx1" brushRef="#br0" timeOffset="44778.42">17601 15177 25791 0,'0'-6'2304'0,"0"1"-1856"0,0 1-448 0,-2 2 0 0,2 2 2016 0,0-4 304 0,0-2 64 0,0-1 16 0,-4-1-352 0,4 1-80 0,0 1-16 0,-3 4 0 0,3 8-1184 0,-2 0-224 0,4 3-48 0,-2 6-16 0,3 4-112 0,-3 2-32 0,0 11 0 0,0 1 0 16,0 5 0-16,0 5 0 0,0 0 0 0,0 1 0 0,0-3 112 0,4 0 0 0,-4-3 16 0,2-4 0 0,2-4-80 0,0-2 0 0,1-7-16 0,5-4 0 0,-10-17-224 0,0 0-144 0,0 0 192 0,0 0-192 0,0 0 0 0,0 0 0 0,0 0-240 0,82-19 80 0,-67-6-320 0,2-1-64 0,-2-8-16 0,4 0 0 0,-4-1-128 0,4-3-16 0,-4 4-16 0,-2 0 0 0,2 6 160 0,-6 4 48 0,-3 1 0 0,-2 6 0 0,1 8 256 0,-1 0 64 0,-4 5 16 0,0 4 0 0,0 4 176 0,-4 1 192 0,4 5-32 0,-3 3-16 0,1 2 352 0,-2 2 64 0,0 3 16 0,2 1 0 0,2-2-32 0,0 1 0 0,0-1 0 0,0 2 0 0,6-2-112 0,-2-2-32 0,1-2 0 0,-1-4 0 16,2 2-192-16,3-3-32 0,-3-1-16 0,3-7 0 0,1 5-160 15,-1-7 0-15,2 0 0 0,-1-7 0 0,3-1 0 16,-2-1-256-16,2-8 48 0,2 0 0 15,0-2-240-15,2-3-64 0,-2-3 0 0,0 1 0 16,0-6-128-16,-1 2-16 0,1-6-16 0,-2 0 0 16,2 0 80-16,-6-2 16 0,1-3 0 0,-1-1 0 0,0 1 144 0,-1-2 48 15,-1-3 0-15,3 5 0 0,-5 1 48 0,-1 6 16 16,2 6 0-16,-6 2 0 0,4 5 320 0,-4 0 0 16,2 4-144-16,-2 2 144 0,0 2 128 0,0 3 96 15,0 6 16-15,-2-5 0 0,2 5 80 0,0-2 0 16,0 4 16-16,0 0 0 0,0 0-208 0,0 4-128 15,-4 0 160-15,4 1-160 0,0 3 144 0,-4 1-144 16,4-1 128-16,4 1-128 0,-4 0 0 0,0-3 0 0,0 4 0 16,0-5 0-16,0 1 0 0,0 1 0 15,4-5 0-15,-4 2 0 0,2 0 0 0,-2 1 0 0,3-5-144 0,-3 2 144 16,2 0-288-16,-2 0 48 0,4-2 16 0,0 0 0 31,-2 0-304-31,1-2-64 0,-3 0-16 0,4 0 0 16,-4 2-496-16,0-5-112 0,6 1 0 0,-6 0-16 15,3-1-112-15,-3 1 0 0,2 2-16 0,2-4 0 16,-4 4 592-16,0 1 128 0,4 1 32 0,-4 0 0 0,0-4 608 0,0 2 0 0,2 0 0 0,2 0 0 16,-4 2 640-16,1-6 112 0,1 1 16 0,0 1 0 15,2-3-32-15,2-1 0 0,-3 4 0 0,-3-5 0 16,6 3-160-16,-2-1-16 0,-2-1-16 0,1 4 0 16,1 1 224-16,-4-1 64 0,2 2 0 0,2 2 0 15,-4 0 96-15,0 2 32 0,0 2 0 0,0-1 0 16,0 3-384-16,0 2-64 0,0-1 0 0,-4 3-16 0,4 3-48 15,-2-4-16-15,2 6 0 0,-4-2 0 0,4 4-48 0,0 2-16 16,0 4 0-16,0 1 0 0,0 6-16 0,-3-2 0 16,3-3 0-16,0 1 0 0,3 8 32 0,-3 5 0 15,4 8 0-15,-2 2 0 0,2 6-48 0,1 1 0 16,-1-3 0-16,2-6 0 0,-2-4-96 0,5-4-32 16,-3-5 0-16,-6-34 0 0,15 62-80 0,-15-62-128 15,0 0 176-15,28 58-176 0,-28-58 128 0,0 0-128 16,0 0 0-16,0 0 0 0,58 64 0 0,-58-64 0 15,0 0 0-15,0 0 0 0,0 0 0 0,0 0-224 16,73-17 16-16,-60 4 0 16,-3-2-368-16,3-4-64 0,-5 1 0 0,-1-5-16 15,2 0-416-15,-3 1-80 0,-2 1 0 0,-4 1-18400 0</inkml:trace>
  <inkml:trace contextRef="#ctx1" brushRef="#br0" timeOffset="45015.44">18084 15184 30399 0,'-9'4'1344'0,"1"2"288"0,6-4-1312 0,-2 1-320 0,4 1 0 0,0-4 0 0,4 6 2384 0,-4-6 416 0,6 5 80 0,3-1 0 0,-9-4-928 0,0 0-192 0,0 0-32 0,0 0-16 0,96-9-448 0,-96 9-96 0,53-21-16 15,-53 21 0-15,62-26-768 0,-62 26-144 0,62-30-48 0,-62 30 0 0,67-30-1216 0,-67 30-256 0,64-25-64 0,-64 25-20352 0</inkml:trace>
  <inkml:trace contextRef="#ctx1" brushRef="#br0" timeOffset="45317.42">18652 15194 40543 0,'-10'-6'1792'0,"4"2"384"0,3 1-1744 0,-1-1-432 16,2 2 0-16,2-4 0 0,0-1 1040 0,2-3 128 15,2-7 32-15,-1-9 0 0,3-8-160 0,4-1-16 16,5-1-16-16,-2 2 0 0,2 2-768 0,0 6-240 16,-2 5 128-16,-2 4-128 15,-1 4-352-15,-1 4-128 0,-3 5-32 0,1-2 0 16,-5 8-80-16,2 2-32 0,-4 2 0 0,0 3 0 0,-4 2 272 0,2 6 48 16,-2 4 16-16,1 3 0 0,1 3 288 0,-2 1 144 0,4 2-16 0,-4-2 0 15,8 8 272-15,-4 1 48 0,4 3 16 0,1 7 0 16,7 15 16-16,1 2 0 0,0 7 0 0,2-3 0 15,0-6-128-15,-2 0-32 0,-2 9 0 0,3-11 0 16,-5-3 80-16,2-5 16 0,2 1 0 0,-13-53 0 16,25 86-160-16,-25-86-16 0,24 62-16 0,-24-62 0 15,0 0-224-15,0 0-192 0,34 62 48 0,-34-62 0 16,0 0-624 0,0 0-128-16,0 0-32 0,0 0 0 0,19-17-384 15,-23 2-80-15,2-3-16 0,-1-1-18064 0</inkml:trace>
  <inkml:trace contextRef="#ctx1" brushRef="#br0" timeOffset="45581.42">18695 15111 17503 0,'0'-34'768'0,"0"21"176"0,0-6-752 0,0 6-192 15,0 4 0-15,0 3 0 0,0-3 4224 16,2-3 800-16,5-6 160 0,3-7 48 0,1 6-2512 0,4 6-496 16,4 4-112-16,-19 9 0 0,0 0-880 0,0 0-160 15,90 9-48-15,-90-9 0 0,0 0-1024 0,77 42-432 16,-77-42 32-16,0 0 0 0,0 0 1248 0,71 67 256 15,-71-67 48-15,0 0 16 0,34 62-928 0,-32-41-240 16,2 0 0-16,-4-3 0 0,-6 5 0 0,0-2 0 16,-1 1-144-16,-4-1 144 0,-2 1-272 0,-2-1 32 15,-4 2 16-15,0-5 0 16,0-3-288-16,0-3-48 0,2-5-16 0,1-1 0 16,4-2-160-16,-3-3-32 0,2-1-16 0,4-1 0 15,3 1-224-15,0-4-32 0,6 0-16 0,-3 2-17600 0</inkml:trace>
  <inkml:trace contextRef="#ctx1" brushRef="#br0" timeOffset="46181.74">19306 14959 34095 0,'-6'9'1504'0,"-2"-5"320"0,3 3-1456 0,-1 1-368 0,6-4 0 0,-6 1 0 15,3 3 1824-15,-3 9 288 0,-3 7 64 0,-1 6 16 16,-3 12-352-16,2-7-80 0,3 7-16 0,3-8 0 15,1-4-784-15,2-4-176 0,4-2-16 0,2 1-16 16,-4-25-464-16,9 39-96 0,-9-39 0 0,0 0-16 0,0 0-384 0,0 0-80 16,34 62-16-16,-34-62 0 15,0 0-656-15,0 0-128 0,0 0-16 0,0 0-16 16,0 0 0-16,62-30 0 0,-53 4 0 0,1-4 0 16,-1-2 336-16,0-2 64 0,-1-5 16 0,1 5 0 15,-1 0 64-15,1 4 0 0,1-2 16 0,-3 7 0 0,1 3 784 0,1 5 160 16,-3 2 16-16,3 6 16 0,-5 5 528 0,3 0 96 15,1 8 32-15,-2 1 0 0,-6-5 16 0,0 0 0 16,18 57 0-16,-18-57 0 0,10 54-32 0,-10-54 0 16,15 72 0-16,-15-72 0 0,19 71-288 0,-19-71-64 15,18 62-16-15,-18-62 0 0,0 0-336 0,0 0-64 16,49 62-16-16,-49-62 0 0,0 0-368 0,0 0-80 0,0 0-16 0,0 0 0 31,81-2-704-31,-81 2-160 0,34-26-32 0,-19 7 0 16,4-3-224-16,0-8-48 0,1-10-16 0,-1-3 0 15,0 0-336-15,0-10-64 0,-1-5-16 0,-1-6 0 16,2-2-304-16,-2 2-64 0,-2 4-16 0,-6 7 0 0,1 6 2544 0,-5 8 496 0,1 5 96 0,-2 2 32 16,-4 8 1376-16,0 5 256 0,0 8 64 0,-6 1 16 15,2 5-400-15,-1 5-64 0,1 5-32 0,-5 1 0 16,3 7-1536-16,0 2-304 0,3 6-64 0,-7 5-16 16,6 4 496-16,3 4 112 0,-3 4 0 0,4-3 16 15,0 7-256-15,0 1-48 0,4 2-16 0,-4-2 0 16,5 0-64-16,-1 8-16 0,5 7 0 0,-1 1 0 15,5-1-144-15,0-2-48 0,-13-56 0 0,27 91 0 16,-27-91-256-16,37 84 0 0,-37-84 128 0,30 60-128 16,-30-60-448-16,0 0-128 0,0 0-48 0,0 0 0 15,0 0-432-15,0 0-96 0,75 36 0 0,-75-36-16 16,0 0-304-16,0 0-48 0,38-26-16 0,-31 13-12448 16,1-3-2496-16</inkml:trace>
  <inkml:trace contextRef="#ctx1" brushRef="#br0" timeOffset="46408.54">19723 14931 37775 0,'-34'-12'1664'0,"24"9"368"0,1-1-1632 0,-4 2-400 0,2-4 0 0,-2 3 0 0,3-1 1200 0,4 2 144 0,6 0 48 0,0 0 0 0,6-2 144 0,7-1 16 0,-13 5 16 0,45-21 0 0,-45 21-320 0,81-22-64 0,-81 22-16 0,105-23 0 0,-105 23-368 0,121-24-80 0,-63 12-16 0,0-5 0 0,0-3-528 0,-1 1-176 0,-57 19 0 0,99-25 0 0,-99 25-1504 0,93-11-416 0</inkml:trace>
  <inkml:trace contextRef="#ctx1" brushRef="#br0" timeOffset="67363.28">13497 15703 23039 0,'0'-4'2048'0,"0"0"-1648"0,-4 3-400 0,4 1 0 15,-2 0 2448-15,2-4 416 0,-4 0 80 0,0 2 0 16,-1-3-624-16,-1-1-128 0,1 6-16 0,-5 2-16 0,6 3-1264 0,-5 5-256 16,3 3-64-16,-3 6 0 15,0 5-128-15,-1 3-16 0,1 8-16 0,-1 5 0 0,5 3-96 0,-8 6-32 16,1 7 0-16,-3 2 0 0,2 4-288 0,-6 0 160 16,4 2-160-16,-4-5 128 0,4-7-368 0,2-1-80 15,2 0 0-15,-4-1-16 16,6-1-432-16,-5-7-96 0,5-3-16 0,3-11 0 15,-1-3-464-15,1-6-112 0,4-4-16 0,-11 3-15680 0</inkml:trace>
  <inkml:trace contextRef="#ctx1" brushRef="#br0" timeOffset="67624.83">13467 15829 33167 0,'1'-2'1472'0,"-1"2"304"0,0 0-1424 0,0 0-352 0,0-2 0 16,0 2 0-16,4 2 1744 0,-4 0 288 0,0-2 48 0,0 0 16 0,0 0-944 0,0 0-176 0,72 58-32 0,-72-58-16 0,58 60-320 0,-58-60-64 0,73 83-16 0,-26-30 0 0,0 3-160 0,-2 8-48 0,2-2 0 0,-7-9 0 0,-3 1-192 0,1 2-128 0,-4-3 128 0,-1 0-128 0,-33-53 0 0,55 88 0 0,-55-88 0 0,47 68 0 0,-47-68-336 0,39 56-48 0,-39-56 0 0,0 0 0 0,51 58-448 0,-51-58-80 0</inkml:trace>
  <inkml:trace contextRef="#ctx1" brushRef="#br0" timeOffset="70303.92">12102 17039 10127 0,'-9'-5'896'0,"1"1"-704"0,6 2-192 0,-3 0 0 0,1 2 2592 0,0 0 480 0,2 0 112 0,-7 0 16 0,0-2 352 0,-6 4 80 0,-4 0 16 0,0 4 0 0,0-1-1792 0,4 1-368 0,2 7-64 0,-2 0-16 0,6 2-896 0,-3 6-192 0,5 1-48 0,1 8 0 0,0 2-272 0,3 4 0 0,-3 2 0 0,2-1 0 0,4 3 0 0,0-1 0 0,0 3 0 0,4-7 0 0,2-3 0 0,-3-4 0 0,3 2 0 0,3-7 0 0,-9-23 0 0,0 0 0 0,29 49 128 0,-29-49-128 0,0 0 256 0,0 0-16 0,0 0 0 0,82 4 0 0,-82-4-48 0,0 0-16 0,62-38 0 0,-62 38 0 0,53-43-176 0,-27 11 128 16,1 2-128-16,-3-2 128 0,-3 6-128 0,3-6 0 15,-1-4-160-15,1-2 160 0,-1-1-272 0,-3 5 32 16,-5 2 16-16,-1 8 0 0,-5-1-48 0,-3 6-16 16,-3 4 0-16,-3 0 0 0,-3 8-48 0,-3 1-16 15,-2 1 0-15,-3 3 0 0,2 2 160 0,-6 2 48 16,0-1 0-16,-4 5 0 0,2-2 144 0,0 3 0 0,-5 1 0 0,1 1 128 15,-2 1-128-15,4 3 0 0,4-2 0 0,0 2-128 16,0 2-32-16,0 4 0 0,6 2 0 0,0 1 0 16,5-1 160-16,-2 1 0 0,6 3 0 0,0-4 0 15,0-5 384-15,0-2 48 0,6 6 16 0,-6-20 0 16,22 44-144-16,-22-44-32 0,0 0 0 0,51 56 0 16,-51-56-16-16,0 0-16 0,0 0 0 0,81 34 0 15,-81-34-48-15,0 0-16 0,0 0 0 0,83-23 0 16,-83 23-176-16,43-30 192 0,-43 30-192 0,41-37 192 15,-22 18-192-15,-4 4 0 0,0-4 0 0,4-4 0 16,-6-1-448-16,2-4 48 0,-4 1 0 0,4-5 0 16,-2 2-240-16,1 2-64 15,1 0 0-15,-4 2 0 0,2-1-1136 0,-4 3-224 0,1 0-48 0,-1-1-16 16,-3 3-256-16,0 5-48 0,1-2-16 0,-5 0 0 16,2 4 432-16,-2-4 96 0,-1 6 0 0,-1 2 16 0,2 1 1232 0,-4 1 240 15,2 5 48-15,-1 2 16 0,-1 1 1776 0,2 1 368 16,-4 1 64-16,2 1 16 0,-2 2 560 0,4 0 112 15,-3 1 32-15,1 1 0 0,2 2-1072 0,-4-1-208 16,4 1-32-16,-4-1-16 0,2 1-624 0,2 1-128 16,-3-3-32-16,3 3 0 0,0-5-208 0,0 1-48 15,-4 1-16-15,4 0 0 0,0 1-176 0,-2-5 0 16,2 2 0-16,0 0 0 0,0 1 0 0,0-1 0 16,-4 2 144-16,4-1-144 0,-2-1 336 0,2 2 0 15,-2-1 0-15,2 3 0 0,-2 1 176 0,2-1 48 16,2 1 0-16,-2 4 0 0,2-3-224 0,0 3-32 0,2 2-16 15,-2 0 0-15,5 4-64 0,-5 0-16 0,6-1 0 16,-6 3 0-16,1 0 16 0,1 1 0 0,2 1 0 0,-4-1 0 16,-1-1 32-16,5 0 16 0,-6-1 0 0,2-1 0 15,2 0-48-15,0-2-16 0,-4-4 0 0,0-2 0 16,1-3-208-16,3-1 0 0,-4-5 128 0,0-2-128 16,0-2 0-16,0-3 0 0,-4-3 0 0,4-3 0 15,0-2-256-15,0-2 0 0,0-4 0 0,-1-9 0 16,2-2 32-16,-1-8 16 0,0-1 0 0,4 1 0 15,0-1 32-15,-2-5 16 0,5 3 0 0,-1 3 0 16,-2 5 160-16,3 3-160 0,3 5 160 0,-3 4-160 16,4 8 160-16,-1 4 0 0,-10 9 0 0,0 0-128 15,0 0-64-15,0 0 0 0,0 0 0 0,0 0 0 16,77-11-384 0,-77 11-96-16,0 0-16 0,0 0-10992 0,0 0-2208 0</inkml:trace>
  <inkml:trace contextRef="#ctx1" brushRef="#br0" timeOffset="70535.84">12957 16722 29487 0,'0'0'1296'0,"-4"0"288"0,4 1-1264 0,0 1-320 0,0 0 0 0,0 2 0 0,0-2 2400 0,4 5 416 0,-4 8 96 0,0-15 16 0,15 45-1584 0,-9-11-320 0,7 8-64 0,-4 1-16 0,1 4-224 0,1 2-32 0,2 7-16 0,-3-1 0 0,-3-3-272 0,3-7-48 0,-3-3-16 0,-1-7 0 0,3 1-176 0,1-6-32 0,-10-30-128 0,18 49 192 0,-18-49-464 0,0 0-112 0,0 0 0 0,0 0-16 0,40 51-560 0,-35-59-96 0,-1-1-32 0,0-2-11888 0,2-8-2384 0</inkml:trace>
  <inkml:trace contextRef="#ctx1" brushRef="#br0" timeOffset="70705.03">12873 16990 20271 0,'-2'10'1792'0,"-2"-5"-1424"0,0-1-368 0,4 2 0 16,0-4 3088-16,-2 5 560 0,2 3 96 0,-3 8 32 15,6 7-1200-15,-1-5-224 0,-2-20-48 0,0 0-16 16,38 51-1392-16,-38-51-288 0,0 0-48 0,0 0-16 0,99 17-352 16,-99-17-192-16,0 0 192 0,96-19-192 15,-96 19-448-15,0 0-208 0,102-26-48 0</inkml:trace>
  <inkml:trace contextRef="#ctx1" brushRef="#br0" timeOffset="71223.05">13386 16891 1839 0,'-6'3'160'0,"-1"-3"-160"0,5 2 0 0,-2 0 0 0,-2 4 4144 0,6-4 784 16,-7 1 176-16,-4 7 16 0,-3 3 80 0,-4 6 16 16,1 5 0-16,0 1 0 0,5-1-3472 0,3 2-688 15,0 1-144-15,-1-3-16 0,7 4-512 0,1-3-80 16,-2 1-32-16,4 0 0 0,4 1-272 0,-4-5 0 15,5-3 128-15,-5-6-128 0,4-2 0 0,2 1-224 16,-1-3 32-16,-5-9 16 16,0 0-304-16,0 0-64 0,0 0-16 0,0 0 0 15,0 0-336-15,72-19-80 0,-59 2-16 0,-4-1 0 0,6-1 512 0,-3 0 96 0,1-2 32 0,2 3 0 16,0-1 352-16,-2 4 0 0,-13 15 0 0,28-28 0 16,-28 28 384-16,0 0 80 0,0 0 32 0,0 0 0 15,0 0 64-15,0 0 16 0,0 0 0 0,0 0 0 16,0 0-16-16,0 0 0 0,73 30 0 0,-73-21 0 15,0 4-48-15,0-3-16 0,0-1 0 0,0 0 0 16,0 1 656-16,0-1 128 0,0 2 16 0,0 3 16 16,4-5-1824-16,-4 2-352 15,2-3-80-15,-2-8-16 0,0 0 752 0,0 0 208 0,0 0 0 0,0 0 0 16,0 0-416-16,0 0 32 0,0 0 16 0,0 0 0 16,0 0-128-1,0 0-16-15,0 0-16 0,0 0 0 0,0 0 80 0,0 0 32 0,0 0 0 0,56-38 0 16,-52 21 32-16,-2 2 16 0,2 4 0 0,-4-2 0 0,0 2 368 15,2-3-144-15,-2 5 144 0,2 3 0 0,-2-3 320 0,0 5 160 16,1 2 32-16,-1 2 16 0,4 0-64 0,-4 2-16 16,2 2 0-16,-2-4 0 0,0 0 0 0,0 0 0 15,0 0 0-15,17 43 0 0,-17-43-144 0,0 0-48 16,17 38 0-16,-17-38 0 0,0 0-128 0,0 0-128 16,19 43 192-16,-19-43-192 0,0 0 0 0,0 0 0 15,0 0 0-15,0 0 0 16,0 0-608-16,0 0-128 0,0 0-32 0,0 0-18368 0</inkml:trace>
  <inkml:trace contextRef="#ctx1" brushRef="#br0" timeOffset="71415.64">13568 16823 12895 0,'-7'-4'1152'0,"5"2"-928"0,-4 2-224 0,2 0 0 0,4-3 4160 0,-4 3 800 0,3 0 160 0,1 3 16 0,-4-3-1600 0,0 2-320 0,4 2-64 0,-2 0-16 0,4 1-1920 0,2-1-384 0,-4-4-64 0,0 0-32 0,0 0-496 0,0 0-112 0,0 0 0 0,0 0-128 0,56 51-448 0,-56-51-192 0,0 0-32 0,0 0-16 0,0 0-1104 0,68 53-208 0</inkml:trace>
  <inkml:trace contextRef="#ctx1" brushRef="#br0" timeOffset="71673.7">13769 17082 1839 0,'0'0'160'0,"0"0"-160"0,0 0 0 0,0 0 0 15,0 0 3776-15,0 0 736 0,17 44 144 0,-17-44 16 0,0 0 448 0,13 48 96 16,-13-48 16-16,10 47 0 15,-7-26-3184-15,-3-21-640 0,8 36-128 0,-6-21-32 0,0 0-576 0,-2-15-112 16,0 0-32-16,0 0 0 0,0 0-352 0,0 0-176 16,0 0 160-16,0 0-160 15,0 0-320-15,0 0-176 0,0 0-16 0,32-40-16 16,-27 22-224-16,-1-5-32 0,2 2-16 0,3-5 0 16,-3 2-400-16,-1 3-80 0,3 0 0 0,-1 4-16 0,1 6 896 0,-8 11 176 15,0 0 32-15,19-24 16 0,-19 24 1392 0,0 0 256 16,0 0 64-16,0 0 16 0,0 0-576 0,0 0-112 15,0 0-32-15,0 0 0 0,73 58-208 0,-73-58-48 16,19 43-16-16,-19-43 0 0,18 49-240 0,-8-21-32 16,-10-28-16-16,15 53 0 0,-15-53-112 0,15 52-32 15,-11-23 0-15,5 1 0 0,-9-30-272 0,9 43-64 0,-9-43-16 0,0 0-13328 16,25 47-2656-16</inkml:trace>
  <inkml:trace contextRef="#ctx1" brushRef="#br0" timeOffset="72764.45">14555 17144 25791 0,'3'-5'2304'0,"-6"1"-1856"0,1-2-448 0,2 3 0 0,0-3 2368 0,0 0 368 0,-4-3 80 0,4-8 0 0,-4-4-784 0,2-7-176 0,4 6-16 0,2 5-16 0,0 4-800 0,1 7-176 0,1-2-16 0,-6 8-16 0,0 0-304 0,0 0-48 0,0 0-16 0,75 51 0 0,-75-51-144 0,30 53-48 0,-17-19 0 0,-3-1 0 0,-1 5-128 0,-7 1-128 0,2-1 192 0,-10 1-192 0,2 1 0 0,-1 1 0 0,-5-1 0 0,-5-8 0 0,6-10 0 0,0-3-224 0,-5-8 32 0,3 1 16 0,-2-11-192 0,-6 1-32 0,4 0-16 0,-4-7 0 0,-1-7 48 0,1-6 16 0,0-1 0 0,0-6 0 0,1-3 112 0,3-6 32 15,-1 6 0-15,7-4 0 0,0-4 16 0,1-1 16 0,6-3 0 0,2-1 0 0,2 5-80 0,6 3-32 0,1 4 0 0,0 1 0 0,7 4-160 0,-1-1-16 0,0 6-16 0,3-5 0 0,-18 24-1408 0,47-38-288 0</inkml:trace>
  <inkml:trace contextRef="#ctx1" brushRef="#br0" timeOffset="72993.39">14857 16789 32255 0,'-2'0'1424'0,"2"0"304"0,0 0-1392 0,-3 2-336 0,3-2 0 0,0 0 0 16,0 2 2144-16,0 4 352 0,0-3 80 0,0 7 16 15,0 5-880-15,3 4-176 0,3 7-48 0,3 6 0 16,-3 2-464-16,3 1-112 0,1 7-16 0,-1 1 0 16,-3 0-384-16,3 6-64 0,4 4-32 0,-3-1 0 15,-1-9-288-15,-1 4-128 0,5 2 0 0,0-5 128 32,-2-7-2032-32,-11-37-400 0,23 58-96 0,-23-58-16 0,0 0 2816 0,26 47 560 0,-26-47 128 0,0 0 0 15,0 0-1664-15,0 0-320 0,0 0-80 0,0 0-16 16,0 0-80-16,0 0-16 0,0 0 0 15,0 0-17168-15</inkml:trace>
  <inkml:trace contextRef="#ctx1" brushRef="#br0" timeOffset="73160.73">14761 17111 27647 0,'-9'5'1216'0,"3"-1"256"0,4-2-1168 0,-1 2-304 15,3-4 0-15,0 3 0 0,0-3 2384 0,3 2 432 16,3 2 64-16,-6-4 32 0,0 0-1200 0,0 0-240 15,0 0-64-15,81-6 0 0,-81 6-544 0,0 0-112 16,83-43-32-16,-83 43 0 0,63-43-352 0,-63 43-80 16,66-47-16-16,-66 47 0 15,62-49-768-15,-62 49-144 0,62-51-48 0,-62 51-12752 16,55-49-2560-16</inkml:trace>
  <inkml:trace contextRef="#ctx1" brushRef="#br0" timeOffset="73778.55">15293 16661 3679 0,'-19'-7'320'0,"14"7"-320"0,1-4 0 0,0 4 0 16,2 0 4464-16,-1 4 816 0,-3-4 160 0,-3 6 48 15,-6 3-624-15,-4 0-112 0,0 6-16 0,4 6-16 16,0 5-2864-16,2-1-576 0,3 5-128 0,5 2 0 16,1 3-256-16,2-1-32 0,2 2-16 0,2 0 0 15,2-2-208-15,-2-1-64 0,1 5 0 0,1-8 0 16,2-4-320-16,-1-1-64 0,3-1 0 0,-8-24-16 16,0 0-176-16,34 53-272 0,-34-53 64 0,0 0 16 15,0 0-560-15,0 0-96 0,0 0-32 0,73 34 0 16,-73-34 48-16,0 0 0 0,0 0 0 0,62-42 0 15,-62 42 256-15,34-32 48 0,-34 32 16 0,28-33 0 16,-28 33 208-16,28-36 48 0,-20 21 16 0,1 0 0 0,1 0 240 0,-3 0 0 16,-1 3 0-16,-3 5-144 0,-3-1 144 0,0 7 0 15,0-3 0-15,-3 4 0 0,-1 4 208 0,2-4-16 16,-5 5-16-16,1-1 0 0,0 7 96 0,-3 2 32 16,-1 2 0-16,5 4 0 0,-5-4-80 0,7 4-16 15,-3 5 0-15,6-1 0 0,0 3-64 0,0-1-16 16,2 1 0-16,2-5 0 0,-4-21 0 0,9 37 0 15,-9-37 0-15,0 0 0 0,0 0-128 0,0 0 0 16,0 0 0-16,0 0 128 0,77 30-288 0,-77-30-64 16,30-28-16-16,-13 9 0 15,-2-5-240-15,4-2-48 0,-4-3-16 0,0-4 0 16,4-5-576-16,-6 2-112 0,2 1-32 0,-4 1 0 16,2 4-544-16,-3 5-112 0,-5 1-32 0,1 5 0 0,-2 4 1520 0,0 4 432 0,-2 5-160 0,-2 4 160 15,0 2 2176-15,3 6 496 0,-3-4 96 0,0 5 32 16,4 5-1216-16,-2 1-240 0,2 2-64 0,1 2 0 15,-5-17-144-15,13 41-48 0,-11-15 0 0,2-5 0 16,0 2-224-16,1 1-48 0,-5 6-16 0,4-2 0 16,-4 0-192-16,2-1-32 0,-2-3-16 0,4 2 0 15,-4-7-304-15,0-2-48 0,0-6-16 0,0 1 0 16,0-9-192-16,-4 3 0 0,2-6 0 0,-2 0 0 16,-1-6-240-16,1 3-80 0,-5-9-32 0,3-1 0 15,0-6-336-15,-3-3-64 16,2-4-16-16,-1-8 0 0,0-2 240 0,7 0 32 15,-3-3 16-15,8-2 0 0,-4 1 80 0,5 1 16 0,5 3 0 0,1 2 0 16,4 6-64-16,4 3-16 0,-19 25 0 0,43-39 0 16,-43 39-368-16,0 0-80 0,75-38-16 0,-75 38-18160 15</inkml:trace>
  <inkml:trace contextRef="#ctx1" brushRef="#br0" timeOffset="74363.69">15038 15367 1839 0,'0'-8'160'0,"0"6"-160"0,0-2 0 0,0 3 0 0,0-1 2544 0,-4 0 464 0,4 2 112 0,0-4 16 0,0 2 1408 0,0-2 272 0,0 1 64 0,0 1 16 0,4 2-1760 0,1 0-368 0,-5 0-64 0,0 0-16 0,0 0-1472 0,0 0-320 0,62 67-48 0,-62-67-16 0,49 68 0 0,-49-68-16 0,72 96 0 0,-29-40 0 0,6 8-112 0,-2 2 0 0,1 7-16 0,5 6 0 0,0 15-304 0,-1-6-64 0,-3 3-16 0,-2-9 0 0,-4-1-160 0,-3-9-16 0,-3-10-128 0,-3 1 192 0,0 3-192 0,0-4 0 0,4-2 0 0,-5-3 0 0,1-5 0 0,-34-52 128 15,62 96-128-15,-62-96 0 0,53 77 0 0,-53-77 0 16,49 72 0-16,-49-72 0 0,39 58 0 0,-39-58 0 16,0 0 0-16,47 71 0 0,-47-71 0 0,0 0 0 0,0 0-208 15,40 59 64-15,-40-59 16 0,0 0 0 16,0 0 0-16,0 0 0 15,0 0-704-15,0 0-128 0,0 0-16 0,0 0-20080 0</inkml:trace>
  <inkml:trace contextRef="#ctx1" brushRef="#br0" timeOffset="75515.48">16552 17746 22111 0,'-3'-6'1968'0,"1"0"-1584"0,2 5-384 0,0-1 0 0,0-2 2544 0,-4-2 416 0,-2-9 96 0,-3-4 16 0,0-5-720 0,-1 1-144 0,-5 3-32 0,2 1 0 0,-2 4-1216 0,0 0-240 0,0 2-48 0,2 7-16 0,-2 1-192 0,0 5-32 0,-2 5-16 0,5 1 0 0,-3 7-416 0,-2 8 0 0,6 7-192 0,2 6 192 0,-1 3-400 0,5 3 32 0,-3-3 16 0,6-3 0 0,2 4 224 0,0 1 128 0,0-5-160 0,2 0 160 0,2-6 0 0,0-2-144 0,-2-3 144 0,1-4 0 0,1-8 0 0,2-4-128 0,-4-1 128 0,-2-6 0 16,0 0-128-16,0 0 128 0,0 0-128 0,41-37 128 16,-30 18-160-16,2-2 160 0,1-3-192 0,1-3 192 15,-4 3-176-15,6-2 176 0,-6-1-160 0,4 1 160 16,-2 2 0-16,-1 1 0 0,-12 23-128 0,0 0 128 0,28-36 0 0,-28 36 208 16,0 0-32-16,0 0-16 0,0 0 288 0,0 0 64 15,0 0 16-15,0 0 0 0,24 42 176 0,-24-25 16 16,0 3 16-16,0-1 0 0,-2 0-32 0,2-6 0 15,2 0 0-15,-2 0 0 0,4-3-256 0,-4-10-64 16,0 0-16-16,0 0 0 0,0 0-368 0,0 0 0 16,0 0 0-16,0 0 0 0,0 0-304 0,0 0-80 15,0 0 0-15,0 0-16 16,0 0-176-16,0 0-16 0,77-6-16 0,-77 6 0 16,0 0 32-16,0 0 16 0,39-38 0 0,-39 38 0 15,0 0 48-15,23-33 0 0,-23 33 0 0,11-29 0 16,-7 12 64-16,0 1 0 0,-2 1 16 0,1-10 0 15,-3 1 0-15,0-3 0 0,0 3 0 0,0-2 0 16,-3-3-272-16,1-1-64 0,2 2-16 0,-4 4 0 16,2 1 272-16,-2 1 64 0,4 1 16 0,-3 2 0 0,1 0 560 0,2 2 128 0,-4 4 0 0,0-5 16 15,2 2 544-15,-1 3 96 0,3 4 32 0,-4 0 0 16,2 3-304-16,2 2-64 0,0 4-16 0,-4 2 0 16,4 0-16-16,0 4 0 0,0 1 0 0,0 2 0 15,0-9-80-15,4 34-16 0,-4-13 0 0,2 2 0 16,2 7 0-16,-1 0 0 0,3 5 0 0,0 5 0 15,-1-3 32-15,3 7 0 0,1-1 0 0,1-4 0 16,-1-1-128-16,-9-38-32 0,17 58 0 0,-17-58 0 16,19 43-192-16,-19-43-128 0,0 0 128 0,0 0-128 15,0 0 0-15,0 0-256 0,0 0 32 0,0 0 16 16,0 0-288-16,81-9-48 0,-72-14-16 0,-3-3 0 16,3-8 16-16,0-1 0 0,-3-1 0 0,1-4 0 15,3-3-192 1,-4 2-32-16,-3 1-16 0,3 3 0 0,0-1 80 0,-3-3 32 15,-3-2 0-15,0 1 0 0,2 3 352 0,-2 3 64 0,0 4 0 0,0 6 16 0,0 5 464 0,-2 6 96 16,2 2 0-16,-3 4 16 16,-1 7 304-16,2 2 48 0,-4 5 16 0,3 1 0 0,-1 7 160 0,2 2 32 15,2 6 16-15,-4 3 0 0,4 8-384 0,0 6-80 16,4 11 0-16,-2 7-16 0,3 4-144 0,3 2-32 16,3 4 0-16,2-4 0 0,1 2-32 0,1-2-16 15,0-8 0-15,0-3 0 0,3-4 32 0,-4-7 0 16,-14-40 0-16,26 58 0 0,-26-58-240 0,0 0 0 0,47 47 0 0,-47-47 0 31,0 0-384-31,0 0-128 0,71 11-32 0,-71-11 0 16,0 0-544-16,62-36-128 0,-62 36 0 0,44-41-19216 0</inkml:trace>
  <inkml:trace contextRef="#ctx1" brushRef="#br0" timeOffset="101350.57">21074 14262 43311 0,'0'9'3840'0,"-6"6"-3072"0,3-2-608 0,-3 4-160 0,-2 8 256 0,3-1 32 0,3-3 0 0,-2-6 0 0,4 0-32 0,-6-2-16 0,3 9 0 0,-3 14 0 0,-3 7 0 0,3 6 0 0,-1-4 0 0,5-1 0 0,-2-1-16 0,0-2 0 0,4 2 0 0,0 1 0 0,4-9-16 0,0 7 0 0,-2-5 0 0,5 1 0 0,-1-4-64 0,3-1-16 0,2 7 0 0,3-6 0 0,-14-34-128 0,30 64 0 0,-30-64 0 0,32 50 0 0,-32-50 0 0,0 0 0 0,43 53 0 0,-43-53 0 0,0 0-192 0,67 45-80 0,-67-45-16 0,0 0 0 0,74 34-416 0,-74-34-64 0,0 0-32 0,0 0 0 0,99 15-160 0,-99-15-16 0</inkml:trace>
  <inkml:trace contextRef="#ctx1" brushRef="#br0" timeOffset="101858.81">21685 14598 9551 0,'3'-4'848'15,"-1"2"-672"1,0 0-176-16,-2 2 0 0,0 0 0 0</inkml:trace>
  <inkml:trace contextRef="#ctx1" brushRef="#br0" timeOffset="102160.23">21747 14545 7359 0,'0'0'656'0,"0"0"-528"0,0 0-128 0,0 0 0 0,-4 0 1536 0,2 0 288 0,2 0 48 0,-4-3 16 0,2 1 512 0,-1 0 96 0,3 0 32 0,0 2 0 0,-4 0-976 0,2-4-192 0,2 4-32 0,2-2-16 0,-2 4-688 0,4-2-144 0,-2 6-32 0,-1-4 0 0,1 3-1072 0,2-3-208 0,-2 2-64 0,-2 0 0 0,4 0-704 0,-4-3-128 0,0 3-48 0,0 0 0 0,3-2 608 0,-3 2 112 0,0-3 32 0,0 3 0 0,-3-2 816 0,3 0 208 0,-4 0 0 0,2 2 0 0,2-4 1072 0,-6 0 256 0,5 0 48 0,-1 0 16 0,2 0 224 0,-4 0 48 0,2 0 16 0,2 0 0 0,0 0-592 0,0 0-112 0,-4 0-16 0,4 0-16 0,0-4-432 0,0 4-64 0,-3 0-32 0,3-2 0 15,0 2-160-15,0 0-16 0,3 0-16 0,-3 0 0 16,0-2-64-16,0 0-16 0,0 2 0 0,0 0 0 15,0-5 48-15,4 5 0 0,-4 0 0 0,0 0 0 16,0-4-192-16,0 2 0 0,2 0 0 0,2 2 0 31,-4-2-464-31,2 4-176 0,-1-2-48 0,1 0 0 0,2 0-1360 0,-2 0-256 0</inkml:trace>
  <inkml:trace contextRef="#ctx1" brushRef="#br0" timeOffset="105366.66">21688 14602 13823 0,'-3'-2'1216'0,"3"0"-960"0,0 2-256 0,0 0 0 0,0-4 1840 0,-2 2 320 0,2-1 64 0,-4-3 16 0,0-2 608 0,2 3 128 0,-1-1 32 0,-3-1 0 0,2 1-752 0,1 2-144 0,-3 2-16 0,2 2-16 0,2-3-912 0,-2 3-176 0,3 0-32 0,1 3-16 0,0-1 96 0,-4 2 32 0,8 2 0 0,-3 1 0 0,5-1-96 0,-2 3-16 0,2 1 0 0,1-5 0 0,-7-5-112 0,0 0-16 0,0 0-16 0,0 0 0 0,0 0-128 0,0 0-32 0,0 0 0 0,83 40 0 0,-83-40 96 0,0 0 16 0,0 0 0 0,0 0 0 0,86-8-624 0,-86 8-96 0,0 0-48 0,68-13 0 0,-68 13 0 0,0 0 0 0,71-19 0 0,-71 19 0 0,0 0 0 0,68-19 0 0,-68 19 0 0,0 0 0 0,0 0 0 0,86-16 0 0,-86 16 0 0,0 0 0 0,0 0 0 0,0 0 0 0,72-17 0 0,-72 17 0 0,0 0 0 0,0 0 0 16,0 0 0-16,0 0 0 0,0 0 0 0,0 0 0 16,0 0 0-16,0 0 0 0,0 0 0 0,58-19 0 15,-58 17 0-15,0 2 0 16,0 0-832-16,-4 0-176 0,2 0-16 0,2-4-16 15,-3 4-384-15,-1 0-80 0,2 0-16 0,2 0 0 16,-4 0-256-16,2-2-48 0</inkml:trace>
  <inkml:trace contextRef="#ctx1" brushRef="#br0" timeOffset="105835.33">22611 14151 34095 0,'-4'-4'1504'0,"3"4"320"0,1-4-1456 0,0 2-368 16,-4 2 0-16,4 0 0 0,0 0 1504 0,0-3 224 16,4 3 64-16,-3-2 0 0,-1 2-288 0,0 0-48 15,0 0-16-15,0 0 0 0,0 0-240 0,76 32-48 16,-76-32-16-16,0 0 0 0,0 0-112 0,0 0-32 15,71 60 0-15,-71-60 0 0,60 60-304 0,-60-60-64 16,66 69-16-16,-66-69 0 0,58 68-272 0,-58-68-48 16,47 62-16-16,-47-62 0 0,36 60-272 0,-36-60 0 15,24 66 0-15,-24-66 0 0,8 71-192 0,-8-31-32 16,-6 1-16-16,-3 2 0 16,-1 6-592-16,-8-2-112 0,-1 8-16 0,-6-3-16 15,3-5-208-15,-4 6-32 0,-3 5-16 0,-3-9 0 16,2 0-160-16,2-8-16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5T15:43:50.5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17580 17206 26719 0,'0'-9'2368'0,"0"0"-1888"0,0 5-480 0,0 2 0 0,0 0 2640 0,0-4 432 0,0-5 96 0,-3-4 16 0,1-4-1344 0,2 1-272 0,-4 4-48 0,4 3-16 0,-4 4-464 0,4 5-80 0,-2 2-32 0,2 0 0 0,0 2-208 0,0 1-32 0,-3 7-16 0,3-1 0 0,-6 1-80 0,2 5-16 0,-2 3 0 0,3 7 0 0,1-6-192 0,-2 9-64 0,4-2 0 0,-6 6 0 0,6-2-320 0,-3 8 0 0,-1 1-192 0,2 3 64 0,2 1-1280 0,-4 0-256 0,-1-5-64 0,5 1-19728 0</inkml:trace>
  <inkml:trace contextRef="#ctx0" brushRef="#br0" timeOffset="5870.46">18244 17114 3679 0,'-4'-3'320'0,"2"3"-320"0,2-4 0 0,0 2 0 0,0 4 864 0,0-4 96 0,-4-2 32 0,-1-3 0 0,1-1 256 0,-2-1 48 0,1-1 16 0,1 5 0 0,-2 1 576 0,2-2 112 0,-1 4 32 0,-3-3 0 0,3 3 688 0,-1-2 144 0,0-1 16 0,-1-3 16 0,1-1-256 0,3-3-48 0,1-1-16 0,2-4 0 0,0 0-1312 0,0 0-272 0,2 4-48 0,1-2-16 0,3-2-96 0,1-3 0 0,8 5-16 0,0-2 0 0,-1 5-144 0,-14 12-32 0,0 0 0 0,0 0 0 0,82-15-288 0,-82 15-64 0,0 0-16 0,0 0 0 0,87 45-112 0,-87-45-32 0,30 44 0 0,-21-20 0 16,1 4-128-16,-5 1 192 0,-1-1-192 15,-4 2 192-15,0 7-64 0,-6-5 0 0,1 4 0 0,-3 2 0 16,3-5-128-16,-5 1 0 0,1-9 144 0,-1-3-144 15,-1 3 0-15,2-8 0 0,-6-1 0 0,2-6 0 16,-2-1 0-16,-2-9 0 0,0 0 0 0,0-7 0 16,6-1 0-16,-8-5-192 0,0-11 64 0,4-5 0 31,0-2-240-31,2-3-32 0,7-2-16 0,0 2 0 0,3-3-48 0,3 3-16 16,3 0 0-16,3-4 0 0,3 8-48 0,3 2-16 0,1 4 0 15,2 1 0-15,0 2-256 0,2-1-48 0,4 3-16 0,-3 2-11744 16,1 2-2336-16</inkml:trace>
  <inkml:trace contextRef="#ctx0" brushRef="#br0" timeOffset="6421.62">18494 16861 4607 0,'0'3'400'0,"3"3"-400"15,-3-4 0-15,0 2 0 0,0-4 3776 0,0 0 656 16,6 5 144-16,-2 3 32 0,1 1 96 0,5 1 32 16,-1 1 0-16,1-5 0 0,-1 1-2864 0,-3 4-560 15,3 2-112-15,-3 2-32 0,-3 4-496 0,3 0-96 16,-2 6-32-16,2-1 0 0,-3 4-288 0,3-3-64 15,-4-1-16-15,2-3 0 0,-1 1-176 0,3 1 0 16,0-3 0-16,1-1 0 16,2-2-400-16,-3-6-112 0,4-3-32 0,-1-6 0 15,0-6-400-15,-3-5-80 0,3-5 0 0,3-6-16 16,-3-5-1008-16,4-3-208 0,-3-4-48 0,5-2 0 16,-6-1 1056-16,4-3 208 0,-3 4 32 0,1 6 16 0,2 2 1968 0,-4 5 400 0,3 6 80 15,-3 4 16-15,-3 3 592 0,1 6 128 0,-1 4 32 0,-1 0 0 16,-1 4-1056-16,2-1-208 0,-2 5-32 0,-2 1-16 15,1 0-32-15,1 4-16 0,-2-5 0 0,2-1 0 16,-1 1-288-16,3-1-64 0,-2-1-16 0,1-3 0 16,1 3-336-16,0-8-160 0,1 0 160 0,-1 0-160 15,0-4-128-15,1-2-128 0,1 1-32 0,1-5 0 16,-2 1-544 0,3-1-128-16,1-5 0 0,-1-3-16 0,3-7-192 0,-4-1-48 15,-3-4 0-15,3-4 0 0,1-5-1792 0,1 1-352 0,-2 0-80 16,-1 5-16-16,-1 4 1632 0,-3 3 320 0,2 0 64 0,-3 5 16 15,-3 6 3152-15,4 6 624 0,-8 1 128 0,4 6 16 0,0-2 176 0,-3 8 16 16,1 6 16-16,-6-1 0 0,6 6-1152 16,-3 6-224-16,3 1-48 0,0 3-16 0,2 5-240 0,0 2-32 15,0 5-16-15,2 7 0 0,5 1-336 0,-1 2-80 16,3-2-16-16,1 2 0 0,-1-4-288 0,1-2-48 16,1-1-16-16,2-3 0 0,-2-3-192 0,-11-34 0 15,32 60 0-15,-32-60 0 16,28 51-352-16,-28-51-112 0,0 0-32 0,0 0 0 15,0 0-416-15,0 0-96 0,0 0-16 0,0 0 0 16,0 0-64-16,0 0-32 0,0 0 0 0,77-28-18544 0</inkml:trace>
  <inkml:trace contextRef="#ctx0" brushRef="#br0" timeOffset="6609.2">18930 16808 11967 0,'-10'2'1072'0,"6"2"-864"0,1-1-208 0,3-3 0 0,0 2 4352 0,-2 2 832 0,-2 2 176 0,-2 3 16 0,1 4-1792 0,3-3-384 0,6-1-64 0,5-3 0 0,-9-6-1728 0,0 0-320 0,0 0-80 0,0 0-16 0,87-25-448 0,-87 25-96 0,0 0 0 0,75-39-16 0,-75 39-768 0,64-28-160 0,-64 28-16 0,71-34-20192 0</inkml:trace>
  <inkml:trace contextRef="#ctx0" brushRef="#br0" timeOffset="6889.53">19388 16932 37775 0,'-11'15'1664'0,"3"-11"368"16,3 1-1632-16,1 1-400 0,2-6 0 0,2 0 0 0,0 0 1216 0,0-4 144 15,0-1 48-15,0-5 0 0,6-5-256 0,3-4-64 16,1 1 0-16,-1-3 0 0,2 2-640 0,2-3-144 16,1 3-32-16,-3 2 0 0,2 2-272 0,-2 2 0 15,2 3 0-15,-3 1 0 0,-5 5-320 0,5 2 0 16,-6 4-16-16,1 6 0 0,1 1 80 0,1 6 32 15,-1 2 0-15,0 6 0 0,-1 5 224 0,3 2 0 16,-3 4 0-16,-1 1 160 0,6 1 224 0,-5 2 32 16,5-1 16-16,-1 3 0 15,0 3-800-15,1 0-144 0,-3 4-48 0,3 2 0 0,3 4 1472 0,-4-10 304 16,-3-4 48-16,1 3 16 0,5 1-960 0,-7 0-192 16,5 2-128-16,-3-7 144 15,1-10-1008-15,-4-4-208 0,1-7-32 0,-1 2-16 0,0-2 1120 0,-2-6 0 0,1-1 240 0,-3-5-48 31,0-5-1264-31,-5-2-256 0,1-5-48 0,-2-2-18096 0</inkml:trace>
  <inkml:trace contextRef="#ctx0" brushRef="#br0" timeOffset="7156.5">19439 16832 15663 0,'0'-11'1392'0,"-4"0"-1120"0,4 5-272 0,0 2 0 15,0 3 4672-15,0-7 896 0,0 1 160 0,0-12 32 16,4-6-2640-16,2 3-544 0,-1 7-96 0,5 0-32 15,3 5-992-15,2 5-208 0,-15 5-32 0,0 0-16 16,0 0-544-16,0 0-96 0,96 7-32 0,-96-7 0 16,0 0-400-16,0 0-128 0,73 47 0 0,-73-47 0 15,0 0 0-15,38 58-176 0,-29-35 0 0,-3 1 0 16,-6-5-224-16,0 6-48 0,0-5-16 0,-10 5 0 16,5-3 16-16,-5 3 16 0,1-3 0 0,-4-3 0 15,1 2-112-15,3-6-32 0,0 4 0 0,-3-6 0 16,3-4-112-16,-4-1-16 0,3-5-16 0,1 1 0 15,3-4-304-15,1-5-64 0,5 1-16 0,-4-9-16944 16</inkml:trace>
  <inkml:trace contextRef="#ctx0" brushRef="#br0" timeOffset="7757.28">19800 16727 2751 0,'5'0'256'0,"-1"0"-256"16,-4 0 0-16,2 4 0 0,-2-4 4160 0,4 2 800 15,0 5 160-15,1-1 16 0,-5-6 128 0,0 0 32 16,28 45 0-16,-22-26 0 0,-2 0-3264 0,1 3-656 0,-1-3-128 0,2 0-32 15,-1 1-304-15,1-1-64 0,2-4-16 0,-3-2 0 16,1 2-496-16,1-5-96 0,1-4-32 0,-1-1 0 16,-1 3-208-16,3-8-160 0,-3 5 32 0,-6-5 0 31,0 0-672-31,0 0-128 0,0 0-32 0,0 0 0 16,56-32-272-16,-46 15-64 0,-4-5-16 0,3 1 0 15,-3-5-1456-15,1 1-304 0,1 5-48 0,-1-3-16 16,-1 8 1600-16,-2 0 320 0,-4 6 64 0,1 3 16 0,-1 2 3376 0,0 4 656 0,0 4 144 0,0 2 32 15,0 3-880-15,0 4-160 0,4 2-48 0,-4 2 0 16,6 0-672-16,-2 2-144 0,1-2-16 0,5 0-16 16,-5-2-480-16,-5-15-80 0,0 0-32 0,0 0 0 0,0 0-368 15,0 0-176-15,0 0 160 0,0 0-160 0,0 0 0 0,0 0-288 16,85 28 32-16,-76-35 16 0,-1-1 240 0,1-3 128 16,-9 11 0-16,23-23-128 15,-12 10-1712-15,2-8-448 0,-4 1-80 0,1-3-32 16,-1 1-2240-16,1-3-448 0,-5-3-96 0,5 4 0 15,-5-1 320-15,3-1 64 0,-6 5 0 0,1 2 16 0,-1 4 3840 0,-2-3 816 16,0 2 0-16,-2 1 192 0,2 2 3808 0,-3-2 768 16,1 0 160-16,-2-2 16 0,0 0-1120 0,2-1-240 15,-1-7-32-15,3-3-16 0,0 0-2016 0,0-2-416 16,3-2-80-16,-3 2 0 0,6 2-688 0,0 3-128 16,-1 10-16-16,3-2-16 0,-2 10-176 0,-3 3 0 15,-3 4 0-15,2 2 128 0,2 5 48 0,0 5 0 16,-2 3 0-16,1 5 0 0,-3 1 160 0,4 7 48 15,-2 6 0-15,2 0 0 0,-2-4 128 0,-1 2 16 0,1-6 16 0,2 8 0 16,-4 9 48-16,6 10 16 0,3 13 0 0,1-1 0 16,-1-6 96-16,-7-24 0 0,2-10 16 0,1-5 0 15,-1 3-208-15,5-1-64 0,-9-22 0 0,23 53 0 16,-23-53-448-16,0 0 0 0,43 56 0 0,-43-56 0 31,0 0-576-31,0 0 0 0,0 0 0 0,0 0 0 16,0 0-448-16,75-13-112 0,-67 0-16 0,-3 2-12640 0,5 1-2528 0</inkml:trace>
  <inkml:trace contextRef="#ctx0" brushRef="#br0" timeOffset="7966.71">20204 16592 34095 0,'-15'2'1504'0,"11"-2"320"0,-2 2-1456 0,3-2-368 0,3 0 0 0,-4 0 0 0,4 2 1776 0,4-2 272 0,-1 3 64 0,3-3 16 0,-6 0-416 0,0 0-96 0,0 0-16 0,0 0 0 0,90-3-384 0,-90 3-96 0,0 0-16 0,87-10 0 0,-87 10-624 0,0 0-128 0,82-11-32 0,-82 11 0 0,0 0-1008 0,91-17-208 0,-91 17-32 0,0 0-14112 0,86-17-2816 0</inkml:trace>
  <inkml:trace contextRef="#ctx0" brushRef="#br0" timeOffset="8258.54">20987 16109 19343 0,'-11'-2'1728'0,"7"-2"-1392"0,-1 4-336 0,1 0 0 15,-2 4 3712-15,3-4 656 0,3 4 144 0,-6 5 32 16,-7 6-2064-16,2 10-416 0,-3 3-80 0,1 6 0 15,4 3-1024-15,1 3-192 0,-1 3-32 0,5 0-16 16,4 2-192-16,-4 0-32 0,4 4-16 0,4 0 0 16,0 7-16-16,2 3 0 0,3 1 0 0,0 0 0 15,6 2 112-15,-1-2 0 0,1 0 16 0,0-11 0 16,-2-6-144-16,-13-43-16 0,34 76-16 0,-34-76 0 0,33 67-160 16,-33-67-48-16,36 53 0 0,-36-53 0 0,0 0-352 0,70 52-80 15,-70-52-16-15,0 0 0 16,79 36-912-16,-79-36-176 0,0 0-32 0,90 19-20512 15</inkml:trace>
  <inkml:trace contextRef="#ctx0" brushRef="#br0" timeOffset="10931.3">21440 16180 4607 0,'0'-2'400'0,"0"2"-400"0,0 0 0 0,0-3 0 0,0-1 1568 0,-1 2 224 0,1-5 64 0,-4-3 0 0,2-3 1680 0,-2 0 352 0,4 3 64 0,-6 1 16 0,6-2-320 0,-3 7-64 0,-3 0-16 0,6 2 0 0,-4 2-1984 0,1 6-400 0,1-4-80 0,-2 5-16 0,4-1-512 0,-2 3-96 0,-2 3-32 0,4 1 0 0,0-2-320 0,0 2-128 0,2 0 0 0,2 2 144 0,0-1-144 0,1 1 0 0,-1 0 0 0,2-2 0 0,-3 4-624 0,7-4-48 0,-4 2-16 0,3-9-18192 0</inkml:trace>
  <inkml:trace contextRef="#ctx0" brushRef="#br0" timeOffset="12069.18">21487 16141 7359 0,'0'4'656'0,"0"-4"-528"0,-3-4-128 0,1 4 0 16,2 0 1776-16,0 0 320 0,-6 0 64 0,2 0 16 15,-1 0 1136-15,1 0 224 0,-2 4 48 0,6-3 16 16,0 5-800-16,2 4-176 0,6 1-16 0,-3 4-16 16,5 6-1280-16,-1 3-256 0,6 4-48 0,-4 6-16 15,3-2-400-15,-5-2-80 0,4 2 0 0,-3 7-16 0,5 14-64 0,-4 1-16 16,2 7 0-16,-4 3 0 0,1-6-160 16,-1-2-16-16,1-3-16 0,-1-4 0 0,2-12-224 0,-5-3 0 15,1-8 128-15,-1-3-128 0,0-4 0 0,-3-6-128 16,3-2 128-16,-2-1-208 15,1-7-176-15,-5-3-16 0,6-3-16 0,-2-7 0 16,2-3-112-16,-3-6-32 0,3-1 0 0,0-5 0 16,-3-7 48-16,1 2 16 0,-4 0 0 0,0 2 0 0,0-2 96 0,0 2 16 15,-4-4 0-15,2 2 0 0,-1-1 384 0,3 5 0 16,-4 5 0-16,4-1 0 0,-2 5 384 0,2 4 176 0,2 0 16 16,2 7 16-16,-1 6 0 0,3 9 0 15,-6-9 0-15,0 0 0 0,40 53 64 0,-40-53 16 0,39 64 0 16,-13-23 0-16,-26-41-96 0,55 79-32 0,-55-79 0 0,49 70 0 15,-49-70-176-15,43 52-48 0,-43-52 0 0,0 0 0 16,0 0-128-16,75 49-16 0,-75-49-16 0,0 0 0 16,0 0-160-16,0 0 0 0,49-34 0 0,-40 16 0 15,-5-11 0-15,2-1 0 0,-6-2 0 0,3-3 0 16,-3-7 0-16,0-3-224 0,-3-7 48 0,-3-5 16 16,-3-8 0-16,1-3 0 0,-3-2 0 0,2 5 0 15,-1 6 160-15,-3 3 0 0,2 5-144 0,1 4 144 16,1 13 0-16,3 2 0 0,1 6 0 0,1 5 0 15,0 5-176-15,2 6 176 0,2 1-128 0,0 9 128 16,0 0-224-16,0 0 32 0,0 5 16 0,2 3 0 16,2 1 640-16,-4 3 128 0,0-1 32 0,2 0 0 15,1 4-1904-15,1-4-368 0,-4 4-80 0,0-15-18112 16</inkml:trace>
  <inkml:trace contextRef="#ctx0" brushRef="#br0" timeOffset="12686.07">22607 17026 7359 0,'-1'0'656'0,"1"0"-528"0,-4 0-128 0,4-2 0 0,4 2 1856 0,-8 0 320 0,0-4 80 0,-2-1 16 0,1-1 1584 0,-3-3 320 0,3-1 64 0,3-3 16 0,-6-2-1344 0,6-6-272 0,-1 3-48 0,-1-9-16 0,2-3-1360 0,2-7-288 0,0-3-48 0,0-3-16 0,0 4-176 0,6-5-48 0,-6-3 0 0,3-7 0 0,3-12-320 0,3-2-80 0,-5 6-16 0,2 4 0 0,-1 5-224 0,-1 1 0 0,-4-1 0 0,0 10 0 0,0 5 0 0,0 8-192 0,0 0 48 0,0 8 0 0,2 1-80 0,-2 4-16 16,4 6 0-16,-4 3 0 0,0 3 240 0,0 3 0 16,0 4 0-16,0 1-144 0,4 7 144 0,1 1 0 15,1 8 0-15,-6-19 128 0,24 47 16 0,-24-47 16 16,42 69 0-16,-42-69 0 0,45 85 32 0,-45-85 0 16,52 86 0-16,-20-37 0 0,-2 8 0 0,0 3 16 15,-1 0 0-15,-1 0 0 0,0 2 0 0,0-2 0 0,2-7 0 16,-7-8 0-16,-23-45-208 0,45 81 0 0,-45-81 128 0,37 62-128 15,-37-62-240-15,0 0-80 0,38 58-32 16,-32-49 0 0,-3 1-224-16,3-1-64 0,-2-3 0 0,-2 0 0 15,2-3-160-15,-4-1-32 0,1 0-16 0,-2-2-18032 0</inkml:trace>
  <inkml:trace contextRef="#ctx0" brushRef="#br0" timeOffset="12870.71">22602 16654 23951 0,'-15'0'1056'0,"5"0"224"16,1 0-1024-16,3 0-256 0,3 0 0 0,3 0 0 16,-4 0 3200-16,2-4 592 0,-2 2 112 0,4 0 32 15,0 0-1888-15,6-3-384 0,3 1-80 0,-9 4-16 16,0 0-544-16,0 0-96 0,75-15-32 0,-75 15 0 0,0 0-384 16,83-19-64-16,-83 19-32 0,0 0 0 0,87-22-608 0,-87 22-112 15,0 0-16-15,73-17-13856 16,-73 17-2768-16</inkml:trace>
  <inkml:trace contextRef="#ctx0" brushRef="#br0" timeOffset="13153.6">22981 15848 23039 0,'-9'0'2048'0,"5"0"-1648"0,2 0-400 0,2 3 0 15,0-3 3904-15,0 2 704 0,0 2 144 0,0-4 32 16,2 6-2944-16,2 1-592 0,2 1-112 0,-6-8-32 15,0 0-736-15,0 0-160 0,0 0-16 0,0 0-20032 16</inkml:trace>
  <inkml:trace contextRef="#ctx0" brushRef="#br0" timeOffset="13320.49">23160 15699 39615 0,'-11'15'1760'0,"7"-7"352"15,-2 1-1680-15,6-1-432 0,0-1 0 0,0-3 0 0,0 3 672 0,0 7 48 16,0 4 16-16,0 11 0 0,6 1 128 0,-2 4 32 16,-2-3 0-16,5 1 0 15,2 0-1408-15,-12 2-288 0,-10 4-48 0,3-4-16 0</inkml:trace>
  <inkml:trace contextRef="#ctx0" brushRef="#br0" timeOffset="14035.57">20978 15897 20271 0,'-11'-6'1792'0,"7"2"-1424"16,-2 2-368-16,-1 2 0 0,5 0 2768 0,-2 0 496 0,-1 6 80 0,-1-2 32 0,-3 5-688 0,-1 6-144 0,1 4-32 0,1 0 0 0,-1 5-1616 0,3-5-336 0,4 2-64 0,2-3-16 0,2-3-352 0,6-1-128 0,3-3 0 0,-2-4 0 0,-9-7-720 0,0 0-240 0</inkml:trace>
  <inkml:trace contextRef="#ctx0" brushRef="#br0" timeOffset="14043.57">21157 15844 30399 0,'-6'15'1344'0,"6"-8"288"0,-4 3-1312 0,2-1-320 0,2-3 0 0,-3-2 0 0,3 3 2176 0,0 4 352 0,0 10 80 0,-2 7 16 0,4 6-1536 0,1 0-320 0,-3 0-48 0,6-6-16 0,-2 0-704 0,5-2 0 0,-3-1 0 0,-6-25-18752 0</inkml:trace>
  <inkml:trace contextRef="#ctx0" brushRef="#br0" timeOffset="14773.71">23833 15782 19343 0,'-2'-2'1728'0,"-2"2"-1392"0,4-4-336 0,0 2 0 15,0 1 3376-15,4-1 592 0,-4 2 128 0,5-4 32 16,-5 4-1440-16,0 0-272 0,0 0-64 0,0 0-16 16,0 0-816-16,96 17-176 0,-96-17-16 0,0 0-16 15,83 75-528-15,-83-75-96 0,66 85-32 0,-66-85 0 16,69 101-400-16,-37-43-64 0,-4 2-32 0,-7 2 0 16,-2-1-160-16,-10 4 128 0,1 3-128 0,-10 3 128 0,0 6-128 15,-6 0 0-15,-3 1 0 0,-4-9 0 0,-8 1 0 16,-7-8 0-16,3-4 0 0,-7 0 0 0,2 0-336 0,2-1-48 15,-2-8-16-15,2-2-14320 16,0-10-2848-16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5T15:44:50.5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8">
        <inkml:traceFormat>
          <inkml:channel name="X" type="integer" max="480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175.18248" units="1/cm"/>
          <inkml:channelProperty channel="Y" name="resolution" value="104.91803" units="1/cm"/>
          <inkml:channelProperty channel="T" name="resolution" value="1" units="1/dev"/>
        </inkml:channelProperties>
      </inkml:inkSource>
      <inkml:timestamp xml:id="ts1" timeString="2024-04-05T16:06:02.976"/>
    </inkml:context>
  </inkml:definitions>
  <inkml:trace contextRef="#ctx0" brushRef="#br0">6271 15953 31327 0,'-10'-4'2784'0,"5"2"-2224"0,1 0-560 0,2 1 0 0,-2 2 1872 0,1-2 272 15,-5-5 48-15,-9-4 16 0,0 1-752 0,-2-6-160 0,-3 2-16 0,1-2-16 0,4-2-432 0,6 6-64 0,-4 5-32 0,6-3 0 0,-6 1-320 0,-2 3-64 0,2 3-16 0,-6 7 0 0,2-1-144 0,0 7-48 0,-5 8 0 0,-1 4 0 0,1 7-16 0,-2 4-128 0,-1 9 192 0,-1 0-64 0,4 0 16 0,1 0 0 0,4 3 0 0,4-5 0 0,4-4 64 0,4-3 16 0,5-4 0 0,2-1 0 0,5-9-96 0,-1 3 0 0,-4-23-128 0,0 0 192 0,0 0-192 0,58 52 0 0,-58-52 0 0,0 0 0 0,79 12 0 0,-79-12 0 0,0 0 0 0,96-2 0 0,-96 2 0 0,0 0 0 0,87-4 0 0,-87 4 0 0,0 0 0 0,0 0 0 0,0 0 0 0,80 30 0 0,-76-21 0 0,2 1 0 0,-2 3 0 0,-4 2 0 0,-4 4 160 0,0 0 96 0,-2 5 0 0,-3-3 16 0,0 1-32 0,-3 1-16 0,-1-1 0 0,-6 1 0 16,4-2-224-16,-3 1 128 0,-3-1-128 0,-2 0 0 15,-1-1 0-15,1-1 0 0,-1-6 0 0,3 0 0 16,-3-3 0-16,1-3-240 0,3-3 32 0,1-4 0 31,0-2-432-31,4 0-64 0,6-5-32 0,-1-1 0 0,5 1-144 0,1-1-16 16,4-1-16-16,4-3 0 0,-3 1 0 0,7 0 0 16,-6-2 0-16,5-4 0 0,1 2-272 0,5-2-48 0,0 0-16 0,-13 17-16272 15</inkml:trace>
  <inkml:trace contextRef="#ctx0" brushRef="#br0" timeOffset="298.24">6462 15765 28559 0,'-5'-6'1264'0,"1"4"272"0,0 1-1232 0,2 1-304 16,-1 0 0-16,1 0 0 0,2 0 2384 0,-4 0 432 15,0 0 64-15,2 0 32 0,-1 1-1200 0,3 7-240 16,-4 0-64-16,2 5 0 0,4 5-656 0,-2 3-144 16,0-4-32-16,4 7 0 0,-4 12-176 0,3 15-32 15,-3 5-16-15,2 10 0 0,2 9-192 0,-4 0-32 16,4-5-128-16,1 1 192 0,1 6-192 0,3-5 128 16,1-3-128-16,-1-7 0 0,4-5 0 0,2-8 128 0,0-2-128 15,-15-47 0-15,34 62 0 0,-34-62 0 0,0 0 0 0,0 0-160 31,0 0-336-31,72 35-64 0,-72-35-16 0,24-24 0 16,-15 3-448-16,1-7-80 0,-1-6-32 0,6 0-18080 0</inkml:trace>
  <inkml:trace contextRef="#ctx0" brushRef="#br0" timeOffset="498.74">6432 16265 21183 0,'-28'4'944'0,"15"1"192"0,2-3-912 0,1 2-224 0,5-4 0 0,1 2 0 16,0 0 3296-16,-1 3 608 0,-5-1 128 0,1 2 32 15,3-1-1728-15,6-1-352 0,2-4-64 0,5-4 0 16,3 1-992-16,-10 3-192 0,0 0-32 0,49-27-16 16,-49 27-272-16,47-26-48 0,-47 26-16 0,52-24 0 15,-52 24-352-15,0 0 0 0,83-31 0 0,-83 31 0 16,0 0-864-16,86-28-96 0,-86 28 0 0,0 0-18624 16</inkml:trace>
  <inkml:trace contextRef="#ctx0" brushRef="#br0" timeOffset="1199.83">6947 16141 8287 0,'0'5'368'0,"0"-1"80"0,0-2-448 0,-4 0 0 16,3 0 0-16,1 2 0 0,-4-2 2848 0,0 1 480 16,-2 7 112-16,-5-1 16 0,2 2 48 0,-1 1 16 15,-3-1 0-15,2 2 0 0,2-4-1648 0,-1 3-320 16,1 1-64-16,-1 2-16 0,3 0-880 0,-1 4-176 16,5 1-32-16,-7 3-16 0,6 1-368 0,3 1 128 15,1 1-128-15,0 4 0 0,0-5 0 0,0-1 0 0,1-1 0 0,3-3 0 16,-4-20 0-16,10 44 0 0,-10-44 0 0,0 0 0 15,0 0 0-15,0 0 0 0,0 0 0 0,0 0 0 16,0 0 0-16,0 0-208 0,86 7 80 0,-75-24 128 16,2 2-144-16,1-7 144 0,1-3 0 0,0-1 0 15,3-1-176-15,-4 3 176 0,1 3-160 0,-4-1 160 16,2 11 0-16,-4-3 0 0,1 11-128 0,-4 1 128 16,-6 2 0-16,0 0 240 0,0 0-48 0,0 0-16 15,0 0 224-15,13 52 48 0,-13-37 16 0,-4-3 0 16,4-1 16-16,0 0 0 0,0 2 0 0,-4-5 0 15,4-1-192-15,4-5-32 0,-4 2-16 0,4-4 0 16,-4 0-240-16,2-2 0 0,1 0-192 0,-1-3 192 16,2-1-576-16,0 0 0 0,1-3 0 15,-1 0 0-15,2-1-128 0,3 3-16 0,-3-1-16 0,-1 4 0 16,3-1 176-16,-8 5 48 0,0 0 0 0,0 0 0 0,0 0 512 0,0 0 256 16,0 0-32-16,0 0 0 0,0 0 480 0,0 0 80 15,0 0 32-15,0 0 0 0,0 0-240 0,0 0-32 16,71 45-16-16,-65-41 0 0,-4 1-144 0,2-1-48 15,-1-2 0-15,3 0 0 0,-2-2-336 0,1 0 144 16,-1-2-144-16,2 0 0 0,3-4 0 0,-3-1-224 16,3-1 16-16,1-3 0 15,-10 11-416-15,24-30-80 0,-11 9 0 0,2-1-16 16,4-3-1152-16,-4-3-240 0,4-2-32 0,0-4-16 16,-2 0-2032-16,0-3-416 0,1-3-64 0,-3 3-32 15,0-1 592-15,-5 4 112 0,1 2 32 0,-2 6 0 0,1-4 5056 0,-3 4 1008 0,-1 5 208 0,-2 2 32 16,1 1 3104-16,-5 4 640 0,0 3 112 0,0 5 16 15,0 3-2928-15,0-1-592 0,0 4-112 0,-3 4-16 16,1-1-1280-16,-2 5-240 0,4 3-48 0,-4 4-16 16,2 2-304-16,2 2-64 0,0 4-16 0,0-1 0 15,2 3-112-15,2 5-32 0,0 2 0 0,1 3 0 16,1 5-96-16,3 1-32 0,1 2 0 0,-1 0 0 16,-3-3-80-16,3-1-32 0,4 3 0 0,-13-42 0 15,19 73-208-15,-19-73 144 0,21 66-144 0,-21-66 128 16,24 67-128-16,-24-67 0 0,28 53 0 0,-28-53 0 15,0 0-752-15,0 0-16 0,47 53-16 0,-47-53 0 16,0 0-192-16,0 0-48 0,0 0 0 0,0 0 0 16,0 0-256-16,0 0-48 0</inkml:trace>
  <inkml:trace contextRef="#ctx0" brushRef="#br0" timeOffset="1413.58">7351 16188 31327 0,'-18'2'1392'0,"12"-2"272"0,2 3-1328 0,2-3-336 0,-2 2 0 0,-1 0 0 0,5 0 2144 0,0-2 352 0,5 4 80 0,-5-4 16 0,0 0-976 0,0 0-192 0,0 0-32 0,102 9-16 0,-102-9-368 0,85 0-80 0,-85 0-16 0,93-7 0 16,-93 7-448-16,100-10-80 0,-100 10-32 0,90-15 0 0,-90 15-992 0,74-7-208 0,-74 7-48 0</inkml:trace>
  <inkml:trace contextRef="#ctx0" brushRef="#br0" timeOffset="2152.44">8654 16396 18431 0,'-2'0'1632'16,"-2"0"-1312"-16,4-1-320 0,-4 1 0 0,4 0 2800 0,-2-4 480 0,-1 2 112 0,-3-2 0 16,-3-1-400-16,5-3-96 0,-2 2-16 0,2 1 0 15,3-1-1680-15,2 2-352 0,3-1-64 0,6 1-16 16,-1-4-64-16,-9 8-32 0,0 0 0 0,0 0 0 15,0 0-96-15,101-15 0 0,-101 15-16 0,0 0 0 16,98-1 16-16,-98 1 0 0,81 0 0 0,-81 0 0 16,90 1-144-16,-90-1-32 0,96 4 0 0,-96-4 0 15,86 6-80-15,-86-6 0 0,83 7-16 0,-83-7 0 0,0 0-80 0,117 6-16 16,-117-6 0-16,0 0 0 0,105 2 16 16,-105-2 0-16,0 0 0 0,94-2 0 0,-94 2-16 0,0 0 0 15,98 0 0-15,-98 0 0 0,0 0-64 0,99-13-16 16,-99 13 0-16,0 0 0 0,102-10-128 0,-102 10 0 15,0 0 0-15,81-15 0 0,-81 15 0 0,0 0 0 16,0 0 0-16,78-9 0 0,-78 9 0 0,0 0 0 16,0 0 0-16,0 0 0 0,0 0 0 0,0 0 0 15,81 13 0-15,-77-13 0 0,-4 2-304 0,0 2-32 16,0 0-16-16,0-3 0 16,0 5-400-16,-4-2-80 0,-1 1 0 0,-3-1-16 15,2 2-432-15,-5-2-96 0,2 1-16 0,-8 3 0 16,2-6-208-16,0-10-32 0</inkml:trace>
  <inkml:trace contextRef="#ctx0" brushRef="#br0" timeOffset="2505.59">9599 15957 28559 0,'6'5'1264'0,"-6"-5"272"0,3 4-1232 0,3 2-304 0,-2-4 0 0,-4 1 0 0,5-3 2400 0,-5 0 416 0,0 0 96 0,0 0 16 0,0 0-1344 0,72 53-272 0,-72-53-48 0,0 0-16 0,0 0-464 0,88 38-80 0,-88-38-32 0,0 0 0 0,87 35-208 0,-87-35-32 0,0 0-16 0,90 42 0 0,-90-42-160 0,0 0-48 0,81 48 0 0,-81-48 0 0,0 0-208 0,0 0 0 0,69 57 128 0,-69-57-128 0,0 0 0 0,0 0 0 0,41 60 128 0,-41-60-128 0,0 0 0 0,10 43 176 0,-10-30-176 0,0-1 160 0,-4 5-32 0,-5-2-128 16,3 3 192-16,-9 1-64 0,2 2-128 0,-2-2 0 16,0-1 144-16,-4 1-144 0,-5 6-192 0,-5 3-96 15,-4-2-32-15,-5 0 0 16,4 1-304-16,0-3-64 0,0-1-16 0,3-8 0 16,6 2 0-16,1-4-16 0,5-2 0 0,4-1 0 15,0-3-192-15,5 1-48 0,1-7 0 0,3 3-17216 0</inkml:trace>
  <inkml:trace contextRef="#ctx0" brushRef="#br0" timeOffset="5643.74">15686 18381 20271 0,'-4'0'1792'0,"0"0"-1424"0,3 2-368 0,1-2 0 0,0 0 3056 0,-4 0 528 0,-2 2 128 0,2 1 0 0,-5-1-1040 0,3-2-224 0,6 2-32 0,0-2-16 0,2 2-1040 0,-2-2-208 0,0 0-32 0,0 0-16 0,0 0-80 0,0 0 0 0,94 9-16 0,-94-9 0 0,0 0-64 0,83 6-16 0,-83-6 0 0,0 0 0 0,101 13-288 0,-101-13-48 0,0 0-16 0,106 25 0 0,-106-25-160 0,0 0-32 0,107 15-16 0,-107-15 0 0,0 0 208 0,99 13 32 0,-99-13 16 0,0 0 0 0,83 9-496 0,-83-9-128 0,0 0 0 0,90-7 96 16,-90 7-96-16,0 0 0 0,100-6 0 0,-100 6 0 15,0 0 0-15,94 0 0 0,-94 0 0 0,0 0 0 16,0 0 0-16,96 6 0 0,-96-6 0 0,0 0 0 15,112 9 0-15,-112-9 0 0,0 0 0 0,104 6 0 0,-104-6 0 16,0 0 0-16,94-2 0 0,-94 2 0 0,0 0 0 0,77-6 0 16,-77 6 0-16,0 0 0 0,79-7 0 0,-79 7 0 15,0 0 0-15,84-2 0 0,-84 2 0 0,0 0 0 16,0 0 0-16,92-6 0 0,-92 6 0 0,0 0 0 16,72 6 0-16,-72-6 0 0,0 0 0 0,77 9 0 15,-77-9 0-15,0 0 0 0,0 0 0 0,81 10 0 16,-81-10 0-16,0 0 0 0,0 0 0 0,0 0 0 15,0 0 0-15,77 5 0 0,-77-5 0 0,0 0 0 16,0 0 0-16,0 0 0 0,0 0 0 0,0 0 0 16,0 0 0-16,0 0 0 0,0 0 0 0,0 0 0 15,0 0 0-15,0 0 0 0,0 0 0 0,0 0 0 16,0 0 0-16,0 0 0 0,0 0 0 0,0 0 0 16,0 0 0-16,0 0 0 15,0 0-816-15,0 0-144 0,0 0-48 0,0 0-15856 16,-4 13-3168-16</inkml:trace>
  <inkml:trace contextRef="#ctx0" brushRef="#br0" timeOffset="8734.12">11713 15705 28559 0,'-4'-2'2544'0,"1"-4"-2032"0,1 4-512 0,-2 2 0 0,2-1 2368 0,-2 1 384 0,-5-6 80 0,-4 2 16 0,-4-1-1184 0,-2-1-224 0,2 4-48 0,2 2-16 0,0 4-528 0,0 1-96 0,6 5-32 0,-6 3 0 0,0 2-416 0,1 0-96 0,5-2-16 0,-6 2 0 0,0 4-64 0,-4 4-128 0,2 1 176 0,-3 0-176 0,5 1 288 15,-4-1-48-15,0-5-16 0,4 0 0 0,2-4 64 0,3-2 16 0,1-2 0 0,3-1 0 0,3-1-112 0,1-3 0 0,2 3-16 0,0 1 0 0,2-5-176 0,1 5 0 0,-3-10 0 0,0 0 0 0,0 0 0 0,38 56 0 0,-38-56 0 0,0 0 0 0,53 68 0 0,-53-68 0 0,48 49 0 0,-48-49 0 0,53 46-128 0,-53-46 128 0,0 0 0 0,71 64 0 0,-71-64 0 0,0 0 0 0,64 51 0 0,-64-51 0 0,0 0 0 0,0 0 0 16,57 53 0-16,-52-38 0 0,1 0 0 0,-2-2 0 16,0 2 0-16,-8 0 0 0,4-2 192 0,-6 2 48 15,2 0 16-15,-5-3 0 0,3-1 128 0,-3 4 48 16,0 0 0-16,-10 4 0 0,0-1-160 0,-5 3-16 15,-5 0-16-15,-1-1 0 0,-4 3-240 0,1-4 0 16,-7-2 128-16,3-2-128 0,-5-2-192 0,3-2-64 0,5 0-32 0,-4-3 0 31,8-2-544-31,2-3-96 0,4-1-32 0,1-2 0 16,6-2-64-16,4-3-32 0,0 1 0 0,5-5 0 16,5-5-384-16,-11 5-80 0</inkml:trace>
  <inkml:trace contextRef="#ctx0" brushRef="#br0" timeOffset="9405.54">11142 15487 4607 0,'4'-10'400'0,"-4"1"-400"16,1 3 0-16,3 1 0 0,-4 1 2912 0,4-5 496 15,2-8 112-15,5-10 0 0,2-1 688 0,6 0 128 16,-4 7 16-16,0 3 16 0,-15 18-1872 0,0 0-368 16,0 0-80-16,71-25 0 0,-71 25-1120 0,0 0-224 15,0 0-32-15,100 21-16 0,-100-21 32 0,0 0 0 16,92 32 0-16,-92-32 0 0,0 0-112 0,105 43-32 16,-105-43 0-16,0 0 0 0,117 45-208 0,-117-45-32 15,0 0-16-15,107 38 0 0,-107-38-288 0,0 0 160 16,94 39-160-16,-94-39 128 0,0 0 0 0,73 57-128 15,-73-57 192-15,0 0-64 0,62 71 160 0,-62-71 32 16,32 53 0-16,-32-53 0 0,26 54 16 0,-26-54 16 0,23 70 0 16,-14-29 0-16,1 6-96 0,-5 0-32 0,-1 6 0 0,-2-1 0 15,-4 3-32-15,0-1-16 0,2 3 0 0,-5-1 0 16,-5-3-16-16,1 5 0 0,-1 4 0 0,-1 0 0 16,2-2-160-16,-6 6 128 0,0-4-128 0,2-2 128 15,-2-4-128-15,0-3 0 0,-2-4 0 0,-2-4 0 16,2-6 0-16,-2-1 128 0,0 1-128 0,4-5 0 15,-4-4 0-15,1 2 0 0,-7 2 128 0,1 0-128 16,-1-6 0-16,-1-2 0 0,0-1 144 0,1-5-144 16,3 1 176-16,-3-10-48 0,1 1 0 0,-1-1 0 15,-3-7-128-15,-4 1 0 0,-1-5 144 0,-3-5-144 16,-7-3 0-16,-1-3 0 0,1-6 0 0,-9-6 0 16,-1-7-240-16,-5-3 48 0,5-3 0 0,-3-4 0 15,3-1-16-15,8-2 0 0,-2-2 0 0,7-2 0 0,5-2 64 0,5-2 16 16,0 0 0-16,3 4 0 0,7-3-112 15,5 1-16-15,5 2 0 0,1-2 0 0,3-6-96 0,6 3-32 16,6-5 0-16,-2 9 0 0,5-7 160 0,-1 4 32 16,5 2 0-16,0 1 0 0,-2 1 192 0,2 3 0 15,2 1 0-15,-5 4-144 0,5 1 144 0,-6 1 0 16,4 6 0-16,-3-2-128 0,1 1 128 0,2 2-192 16,-4 5 192-16,-3-1-192 0,4 1-80 0,-1-1-32 15,2 4 0-15,2-1 0 16,2 6-272-16,-1-2-48 0,1 1-16 0,-15 18 0 15,37-30-384-15,-26 7-64 0</inkml:trace>
  <inkml:trace contextRef="#ctx0" brushRef="#br0" timeOffset="10337.48">12463 16440 11967 0,'-6'0'1072'0,"6"0"-864"0,-3 0-208 0,3 0 0 0,0 0 2544 0,0 0 464 0,-6 0 80 0,2 0 32 0,0-2 832 0,3 2 160 0,1-8 48 0,0 6 0 0,5-3-2480 0,-1 1-480 0,5-5-112 0,1 3 0 0,1-2-240 0,-11 8-32 0,0 0-16 0,0 0 0 0,71-30-96 0,-71 30 0 0,0 0-16 0,77-22 0 0,-77 22-176 0,0 0-16 0,111-17-16 0,-111 17 0 0,87-4-192 0,-87 4-32 0,99 0-16 0,-99 0 0 0,108 0-112 0,-108 0 0 0,114-9-128 0,-114 9 192 0,115-12-192 0,-115 12 144 16,113-16-144-16,-113 16 128 0,105-15-128 0,-105 15 128 16,114-16-128-16,-114 16 128 0,111-9-128 0,-111 9 0 15,109-4 0-15,-109 4 0 0,98 4 160 0,-98-4-160 16,86 4 192-16,-86-4-192 0,0 0 192 0,109 9-192 15,-109-9 192-15,0 0-192 0,117 8 192 0,-117-8-192 16,81 0 192-16,-81 0-192 0,0 0 176 0,111-6-176 16,-111 6 160-16,0 0-160 0,107-6 224 0,-107 6-48 0,0 0-16 15,99-9 0-15,-99 9-16 0,0 0 0 16,87-9 0-16,-87 9 0 0,0 0-144 0,0 0 128 0,86-10-128 0,-86 10 128 16,0 0-128-16,0 0 0 0,0 0 0 0,77-9 0 15,-77 9 0-15,0 0 0 0,0 0 0 0,0 0 0 16,0 0-320-16,0 0 0 0,0 0 0 0,0 0 0 31,0 0-176-31,0 0-16 0,0 0-16 0,0 0 0 16,0 0-288-16,81 9-48 0,-81-5-16 0,-4-4 0 0,4 0-288 15,-3 0-64-15,1 0-16 0,-15-4-18496 0</inkml:trace>
  <inkml:trace contextRef="#ctx0" brushRef="#br0" timeOffset="10738.17">14425 15857 28559 0,'-6'-4'1264'0,"1"4"272"0,5-2-1232 0,-4 2-304 0,2 0 0 0,2 0 0 0,0 0 2448 0,0 0 432 0,0 0 96 0,2 0 16 0,2 2-1520 0,-4-2-288 0,0 0-64 0,0 0-16 0,0 0-448 0,0 0-80 0,71 47-32 0,-71-47 0 0,0 0-176 0,64 47-48 0,-64-47 0 0,62 44 0 0,-62-44-112 0,68 45-16 0,-68-45-16 0,0 0 0 0,92 60-176 0,-92-60 0 0,0 0 144 0,81 35-144 0,-81-35 0 0,0 0 128 0,0 0-128 0,90 29 0 0,-90-29 128 0,0 0-128 0,0 0 160 0,0 0-160 0,0 0 176 0,82 9-176 0,-82-9 192 0,0 0-192 16,0 0 192-16,0 0-192 0,0 0 192 0,0 0-192 15,10 36 224-15,-16-23-64 0,-7 6-16 0,-2-1 0 16,-4 7-144-16,-3 3 0 0,-3-2 0 0,-1 3 0 31,0-1-464-31,-1 0-80 0,-1-4-16 0,-2-1 0 0,4 1-208 0,1-7-32 16,5 0-16-16,-3-7 0 0,12-3-208 0,-8-5-64 0</inkml:trace>
  <inkml:trace contextRef="#ctx0" brushRef="#br0" timeOffset="11790.69">15727 15756 13823 0,'-2'0'1216'0,"2"-6"-960"0,0 4-256 0,0 0 0 0,0 2 1504 0,-3-7 256 0,3-1 48 0,-2-5 16 0,2-6 704 0,2-1 144 0,1-3 16 0,3 2 16 0,0-1-544 0,3-5-112 0,4 1-32 0,2-2 0 0,4 2-768 0,0-6-160 0,5 4-16 0,5-3-16 0,1 3-336 0,2 0-64 0,-32 28-16 0,73-49 0 0,-73 49-112 0,86-49-16 0,-86 49-16 0,100-43 0 0,-100 43-240 0,98-30-32 0,-98 30-16 0,99-7 0 0,-99 7-80 0,87 7-128 0,-87-7 176 0,116 34-176 0,-116-34 144 0,109 51-144 0,-109-51 0 0,102 69 144 15,-102-69-144-15,86 83 160 0,-86-83-160 0,68 96 160 16,-44-44 16-16,-3 7 0 0,-2 4 0 0,-6 7 0 16,-4-10 144-16,-9 10 16 0,0 7 16 0,-5 4 0 15,-3 5 64-15,-3-1 16 0,-6-5 0 0,0-3 0 16,4-5 0-16,-8-6 0 0,2-1 0 0,-5 7 0 15,-8 3-176-15,2-2-48 0,-4-1 0 0,0-10 0 16,-1-4-208-16,1-4 0 0,-2-3 128 0,-2-2-128 0,1-2 0 0,-3-8 0 16,1 3 0-16,-2-8 0 0,1-4 0 0,1-8 0 15,-3-1 0-15,3-10 0 0,-3-3-224 0,-1-8 64 16,0-8 16-16,-2-3 0 0,-4-12-64 0,-7-7-16 16,-3-9 0-16,1-4 0 0,-2-6 0 0,2-6 0 15,3 1 0-15,3-10 0 0,5 2 48 0,7 2 16 16,6 5 0-16,6-3 0 0,4 5-16 0,9 1 0 15,-2-1 0-15,7 2 0 0,1 2 176 0,3 1-192 16,4-1 192-16,4 2-192 0,4-2 192 0,3-2-160 16,5 0 160-16,-1-1-160 0,2-6 160 0,4 1 0 15,-3 1 0-15,3 3-128 0,0 4 128 0,0 2 0 16,0 2 0-16,5 2 0 0,-1 0-192 0,1 1 32 0,-3 7 16 16,1 1 0-1,3 6-352-15,-5 0-64 0,3 7-16 0,-23 21 0 16,37-32-128-16,-37 32-48 0,0 0 0 0,49-30 0 15,-49 30-400-15,0 0-64 0,0 0-32 0,0 0-16656 0</inkml:trace>
  <inkml:trace contextRef="#ctx0" brushRef="#br0" timeOffset="12348.13">16154 16068 28559 0,'-4'-17'1264'0,"4"5"272"0,4 3-1232 0,0-4-304 0,-4 5 0 0,5 5 0 0,-1-5 2176 0,2-7 368 0,5-6 80 0,6-3 0 0,2-2-1104 0,1-1-240 0,5 3-32 0,-25 24-16 0,47-34-640 0,-47 34-128 0,0 0-16 0,81-17-16 0,-81 17-112 0,0 0-32 0,88 28 0 0,-88-28 0 0,62 47 0 0,-62-47 0 0,68 72 0 16,-68-72 0-16,56 84-32 0,-35-37 0 0,1 6 0 0,-11-4 0 0,-3 0-32 0,-6-4-16 0,-4-4 0 0,-2 2 0 0,-5 2-16 0,-4-1 0 0,1-5 0 0,-3-1 0 0,-3 5-192 0,-7-4 128 0,-1-1-128 0,0-8 0 16,-3 0 0-16,1-7 0 0,0-5 0 0,2-8 0 15,-3-6 0-15,-2-8-288 0,0-6 64 0,7-5 16 16,-4-7 0-16,3-5 0 0,1-4 0 0,0-13 0 15,-5-5 64-15,1-13 16 0,4 0 0 0,-1 0 0 16,7 4 128-16,4-6 0 0,7 2-144 0,5 2 144 0,4 6 0 16,3 3-176-16,5 0 176 0,-1 4-128 15,3 10-256-15,3 1-64 0,1-2 0 0,5 4 0 16,2 1-480-16,1-1-96 0</inkml:trace>
  <inkml:trace contextRef="#ctx0" brushRef="#br0" timeOffset="31334.92">15927 15305 3679 0,'0'0'320'0,"0"0"-320"0,0 0 0 0,0 0 0 0,0 0 2112 0,0 0 336 0,0 0 80 0,0 0 16 0,0 0 688 0,0 0 144 0,0 0 16 0,0 0 16 0,45 33-464 0,-45-33-112 0,0 0-16 0,0 0 0 0,0 0-1040 0,0 0-224 0,0 0-32 0,0 0-16 0,0 0-864 0,0 0-160 0,0 0-32 0,0 0-16 0,0 0-144 0,0 0-32 0,0 0 0 0,0 0 0 0,0 0-64 0,0 0 0 0,0 0-16 0,0 0 0 0,22-43-16 0,-26 34 0 0,-1 3 0 0,-1-3 0 0,2-4-32 0,-5 1-128 0,0-5 192 0,-5 1-64 0,5 2-128 0,-2-1 192 0,-2 0-192 0,-2-7 192 0,3 1-16 0,-6 2 0 0,2-5 0 0,-2 1 0 0,-1-1 16 0,0-1 16 0,0-5 0 0,-1 4 0 0,6 5-48 15,-1-1-16-15,0 1 0 0,-3-1 0 0,3 1-144 16,-2-4 160-16,2 3-160 0,0 1 160 0,0 2-160 0,0 1 0 15,1 3 0-15,-1-2 0 0,-2 0 128 0,1 2-128 16,-1-2 128-16,0 0-128 0,-2 4 208 0,0-2-32 16,4 0-16-16,-4 2 0 0,-3-2 32 0,3 1 0 15,-2 1 0-15,2-4 0 0,-1 0 64 0,-3 1 32 16,3-3 0-16,-3 2 0 0,8 2 16 0,-4 0 0 16,4 2 0-16,0-4 0 0,-7-6-32 0,-3-1 0 15,1-1 0-15,-1 3 0 0,1-3-48 0,-2 5-16 16,5-5 0-16,-4 3 0 0,-3-3-16 0,4 1-16 15,-4-1 0-15,3-1 0 0,-3 0 0 0,0 1 0 16,3-3 0-16,-1 4 0 0,0-3 16 0,-1 1 16 0,5 7 0 16,-6-5 0-16,1 5-32 0,-1-4-16 0,4 5 0 0,-3 1 0 15,1-2 0-15,-6 4 0 0,2-4 0 0,-2 2 0 16,-2 2-160-16,1-2 192 0,-1 4-192 0,-2-2 192 16,-2 0-192-16,-3 2 0 0,-2 0 0 0,-2-2 0 15,-8 2 0-15,4-1 0 0,6 3 0 0,0 0 0 16,-4 1 0-16,-6 1 0 0,-3 3 0 0,-2-3 0 15,3 2 0-15,-7-1 0 0,0 4 0 0,-2-5 0 16,-2 3 0-16,2 1 0 0,-1 1 0 0,1-2 0 16,2 2 0-16,2 1 0 0,0 1 0 0,-2 2 0 15,-6 0 0-15,0-4 0 0,-3 4 0 0,-1 0 0 16,1 0 0-16,3-4 0 0,4 2 0 0,-3 2 0 16,5-3 0-16,0 1 0 0,3-2 0 0,-3 0 0 15,0 2 0-15,0-1 0 0,-1-3 0 0,-3 2 0 16,2-1 0-16,2-3 0 0,2 2 0 0,1 1 128 0,5-3-128 0,-4 3 0 15,1-1 144-15,5 0-144 0,-3-1 0 0,3 5 0 16,-9-2 0-16,3 2 128 0,4-1-128 0,-6 3 0 16,1 3 0-16,5 3 0 0,1-4 0 0,2 5 0 15,1-1 0-15,-1 0 0 0,2-1 0 0,-4 3 144 16,5-3-144-16,1 1 0 0,0-2 144 0,2 1-144 16,-8 1 0-16,4-2 144 0,-2 1-144 0,2-3 0 15,1 4 144-15,1-6-144 0,3 2 464 0,5-2 32 16,-1 2 0-16,3-2 0 0,-1 0-496 0,-1-2 128 15,1 2-128-15,-1 2 64 0,5-2-64 0,-4 2 0 16,1 1 0-16,-3 3 0 0,-3-2 0 0,4 1 0 16,3 1 0-16,-4 2 0 0,1-1 0 0,-4 2 0 0,1 1 0 0,7-1 0 15,-3 4 0-15,0-3 0 0,3-1 0 0,-1 2 0 16,-3 3 0-16,-1 1 0 0,-3-2 0 0,0 4 0 16,-4 2 0-16,0-1 0 0,2 1 0 0,-4 0 0 15,-2 5 0-15,2-3 0 0,-5 2 0 0,3-1 0 16,2 1 0-16,6-3 0 0,0 3 0 0,-1-2 0 15,5-1 0-15,-2-1 0 0,1-4 0 0,3 0 0 16,6 0 0-16,-2 2 0 0,-5 2 0 0,4 2 0 16,0-3 0-16,1-3 0 0,-1 4 0 0,-4 2 0 15,8 1 0-15,-4 3 0 0,0 3 0 0,2-2 0 16,-5 4-464-16,3 0-96 0,8-5-16 0,-2 3 0 0,-1 6 352 16,5 0 64-16,-4-4 16 0,0-2 0 15,-2 2 16-15,1 2 0 0,-1-2 0 0,-2 2 0 16,8 2 128-16,-4-6-128 0,7 2 128 0,-3-2-128 0,5-7 128 0,0 1 0 15,0-3-144-15,4-2 144 0,0 0 0 0,2-2 0 16,-2 0 0-16,0 2 0 0,2 4-128 0,1-8 128 16,3 4 0-16,0-4 0 0,-4 2-192 0,7-2 16 15,-4 2 16-15,5-4 0 0,-5 3-64 0,3 1-16 16,1 2 0-16,-3-1 0 0,3 1 32 0,1 0 0 16,1 0 0-16,-2 2 0 0,2-2-16 0,4-2 0 15,-5 2 0-15,5-8 0 0,-4 1 32 0,4-3 0 16,-4 1 0-16,2-3 0 0,2 1-96 0,0-2-16 15,0 0 0-15,0-4 0 16,0 0-224-16,0 0-48 0,0-4-16 0,0-2 0 16,0-1-400-16,0-5-80 0,0-1-16 0,0-2 0 15,2 0-224-15,2-4-48 0</inkml:trace>
  <inkml:trace contextRef="#ctx0" brushRef="#br0" timeOffset="41101.07">9157 12585 43823 0,'0'2'3904'0,"0"2"-3136"0,0 2-608 0,0 1-160 0,0 2 128 0,0 1-128 0,0 1 192 0,0-3-64 0,0-1 1216 0,0 3 256 0,2 5 32 0,2 7 16 0,0 6-1024 0,-2 6-208 0,1 0-32 0,1 4-16 0,-2-5-80 0,2 3-16 0,-1-2 0 0,3 0 0 0,-6-6-48 0,4-2-16 0,-2 1 0 0,2-3 0 0,-3-1-64 0,3-1-16 0,0-1 0 0,2-2 0 0,-1-4-128 0,3-4 192 0,-3 2-192 0,5 0 192 0,-5-5-64 0,5-1 0 0,-1 5 0 0,1-5 0 0,-1-1 80 0,0-3 16 0,1 3 0 0,-5-6 0 0,5 4 128 0,-5-2 32 0,3 1 0 0,3-1 0 0,-5-2 192 0,1 0 64 0,3 0 0 0,-3-2 0 0,3 2-512 0,-1 0-96 0,4-5-32 0,-1 1 0 0,4 4 0 0,-4-6 0 0,3-1 0 0,2-1 0 0,-2 5 0 0,0-7 0 0,4 1 0 0,-4-1 0 0,3 5 0 0,-4-5 0 0,1 3 0 0,-4-2 0 0,2 1 0 0,0 0 0 0,-2 1 0 0,3-1 0 0,-5 3 0 0,-3-3 0 0,-1 1 0 0,-1 1 0 0,2 2 0 16,-6 1 0-16,3-3 0 0,-3 0 0 0,2 3 0 0,-4-1 0 0,2 0 0 0,-3-2 0 0,-1 1 0 0,-2-1 0 0,1-7 0 0,-1 2 0 0,-3-2 0 0,-5-6 0 0,-1-2 0 0,2-1 0 0,2-3-992 0,-2 1-192 0,2-1-32 0,1-3-16 0,3 6-800 0,1-5-144 0,0 1-48 0,-7 0-19792 0</inkml:trace>
  <inkml:trace contextRef="#ctx0" brushRef="#br0" timeOffset="41842.31">10133 12332 19343 0,'0'-6'1728'0,"-4"2"-1392"0,4 4-336 0,0 4 0 16,0-4 3008-16,-2 0 544 0,2 0 96 0,-4 0 32 15,-1 2-848-15,1 0-160 0,0 3-48 0,2 5 0 16,-2-5-1232-16,4 5-256 0,-3 3-48 0,1 2-16 16,2 0-96-16,-4 4-16 0,2 1 0 0,0 5 0 15,0 1-272-15,-3 8-64 0,-5 9-16 0,1 10 0 16,-8 7-304-16,0 0-64 0,4-9-16 0,-8 13 0 15,-5 13-224-15,0 6 0 0,-8 3 0 0,6-7 0 16,0-4 0-16,3-17 0 0,3-1-144 0,5-14 144 16,7-4-640-16,1-1-16 0,5-4-16 0,4-6 0 15,4-4-704-15,-4-24-144 0</inkml:trace>
  <inkml:trace contextRef="#ctx0" brushRef="#br0" timeOffset="43763.48">10503 12623 21183 0,'-4'0'1888'0,"4"-2"-1504"0,0 2-384 0,4 0 0 0,0-2 2432 0,-4 2 432 0,2 0 80 0,1-6 0 0,7 3-336 0,-1-1-80 0,-9 4-16 0,0 0 0 0,0 0-1488 0,0 0-320 0,87 7-48 0,-87-7-16 0,0 0-192 0,0 0-32 0,0 0-16 0,77 68 0 0,-77-68-160 0,0 0-48 0,20 57 0 0,-12-37 0 0,-6-1-192 0,1 5 176 0,-3 5-176 0,-5-3 160 0,1 6-160 0,-5-8 0 0,-1 4 0 0,-5-3 0 0,2-3-384 0,-2-1 32 0,0-8 16 0,-4 2 0 0,0-7-96 0,-1-1-16 0,1-7 0 0,0 0 0 0,0-5 64 0,1-3 16 0,2-1 0 0,1-1 0 0,-3-1 48 0,3-10 16 16,0 1 0-16,1-1 0 0,5 6-16 0,3 0 0 0,-1-2 0 15,5 6 0-15,2-4 496 0,6 5 80 0,-3 1 32 16,3 3 0-16,-2 3 160 0,5-1 48 0,1 2 0 0,-10 2 0 16,0 0 128-16,0 0 16 0,0 0 16 0,0 0 0 15,97 34 64-15,-97-34 16 0,0 0 0 0,0 0 0 16,0 0-208-16,83 49-32 0,-83-49-16 0,0 0 0 15,0 0-336-15,0 0-144 0,86 2 128 0,-69-10-128 32,2-1-288-32,2-6-144 0,0-2-16 0,1-4-16 15,-3-7-560-15,0-2-96 0,-1 2-32 0,3-6 0 0,0 0-1248 16,1-4-256-16,-3 1-48 0,0 3-16 0,-4 8-3568 0,-2 3-720 0,-2 2-144 16,-5 4-16-16,2 8 4704 0,-8 3 944 0,0 6 192 15,0 0 48-15,-4 0 4224 0,4 4 864 0,-6 4 160 0,2-1 48 16,4-1 1296-16,-5 3 272 0,5 4 48 0,-4 6 16 15,2 2-3344-15,2 0-688 0,0 3-128 0,0-5-16 16,2 3-608-16,2 1-112 0,-4 7-32 0,0 4 0 0,0 0-96 0,0 3-32 16,0 1 0-16,-4 1 0 0,0-1-144 0,2-4-48 15,-7-2 0-15,3 0 0 0,-3-2-256 0,0-2-144 16,-5 0 160-16,3 0-160 0,-2-3 0 0,-2-5 0 16,0-1 0-16,-2-4 0 15,0-4-384-15,-2-1-32 0,-5-3 0 0,-1-3 0 16,3 0-48-16,-3-4-16 0,1-2 0 0,-8-4 0 0,4 1 176 0,-2-5 48 15,-4-3 0-15,0-4 0 0,-3-2 112 0,1-5 144 16,0 0-208-16,0-5 80 0,-5-4 0 0,2-11 0 16,-5-5 0-16,7 4 0 0,10 6 128 0,9 5-128 15,3 4 128-15,1 2-128 0,9-4 128 0,1 2 0 16,4 2 160-16,0 3-160 0,4 1 208 0,1 1-48 0,-1 3-16 16,4-1 0-16,5 0 192 0,0 4 48 0,2-5 0 0,6 1 0 15,5 2 32-15,4 0 16 0,4-5 0 0,5 5 0 16,-39 19-80-16,85-32-16 0,-85 32 0 0,102-26 0 15,-102 26-144-15,95-24-16 0,-95 24-16 0,87-19 0 16,-87 19-160-16,77-15 0 0,-77 15 0 0,0 0 0 31,92-13-512-31,-92 13-16 0,0 0-16 0,0 0 0 0,90-10-96 16,-90 10-32-16,0 0 0 0,0 0 0 0,0 0 144 0,79 43 16 16,-71-28 16-16,-3 2 0 0,-1 0 128 0,-2 2 32 0,2 5 0 0,-4 3 0 15,0-1-176-15,0 2-16 0,0 0-16 16,0 3-17520-16</inkml:trace>
  <inkml:trace contextRef="#ctx1" brushRef="#br0">14652 9220 0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8T15:03:13.3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8107 3527 28559 0,'-5'3'2544'16,"0"1"-2032"-16,1 1-512 0,2-4 0 0,-1 2 2080 0,0 0 320 0,-6 6 64 0,-3 3 16 0,-5 8-928 0,0-1-176 0,2 1-32 0,3-2-16 0,5-4-848 0,-1-3-160 0,2-1-48 0,3 0 0 0,2-4-144 0,1-4-128 0,3 2 144 0,0-4-144 0,2 0 0 0,0-3-256 0,1 2 16 0,3-1-18896 0</inkml:trace>
  <inkml:trace contextRef="#ctx0" brushRef="#br0" timeOffset="928.81">8046 3562 19343 0,'1'0'1728'0,"1"-1"-1392"0,0 1-336 0,1 0 0 15,-2 0 1808-15,0 0 304 0,3-2 48 0,2-2 16 16,1 2 768-16,3-5 176 0,-1 4 16 0,0-1 16 16,-2-1-1840-16,-2 4-368 0,-1-2-80 0,-3 3-16 15,-1 0-368-15,-1 3-80 0,-2 0-16 0,0 1 0 0,-1 2 0 16,-2 1-16-16,-2 1 0 0,-3 2 0 0,0 2-160 0,-3 5-16 15,-2 1-16-15,-2 4 0 0,-2 2-176 0,-4 4 0 16,1 3 0-16,-2 1 0 0,1 2 0 0,0-2 0 16,2-2 0-16,1-2 0 0,3 0 0 0,5-3 0 15,0-3 0-15,4-1 0 0,1-4 0 0,4-4 0 16,2 0 0-16,1-5 0 0,2-2 0 0,1 1 0 16,2-4 0-16,0-3 0 0,3 3 0 0,1-3 0 15,-8 0 0-15,0 0 0 0,0 0 880 0,50-3 144 16,-50 3 16-16,0 0 16 15,52 3-1584-15,-52-3-320 0,0 0-64 0,73 17-16 0,-73-17 768 0,53 15 160 16,-53-15 0-16,0 0 0 0,68 25 0 0,-68-25 0 0,0 0 0 16,61 33 0-16,-61-33 0 0,0 0 0 0,40 43 0 0,-40-43 0 15,0 0 0-15,13 47 0 0,-14-27 0 0,-4 1 0 16,-2 1 0-16,-5 1 0 0,0-1 0 0,-3-2 0 16,-2 1 0-16,-5 1 0 0,-3 1 0 0,-3-2 0 15,0 2 0-15,-1-5 128 0,0-2-128 0,4-3 0 16,4-3 0-16,-1-1 0 0,-4 0 0 0,-1-3 0 15,-1-2 0-15,2-4 0 0,6 0 0 0,0-4 0 16,0-2 0-16,3-3 0 0,1-4-160 0,4-2 160 16,3-1-464-16,4-4-16 15,4 2 0-15,3-3 0 0,3 1-112 0,4-5-32 0,2 5 0 0,2-4-11920 16,4 1-2368-16</inkml:trace>
  <inkml:trace contextRef="#ctx0" brushRef="#br0" timeOffset="1225.08">8636 3461 32255 0,'-4'-1'2864'0,"1"1"-2288"0,0 1-576 0,1-1 0 0,-1 3 2240 0,1-3 320 16,-4 3 80-16,-4 3 16 0,-3 3-928 0,-2 2-176 0,3 4-32 0,0 5-16 0,1 7-640 0,-1 5-128 0,3 5-32 0,0 8 0 0,2 6-256 0,0 3-64 0,2 0-16 0,3 3 0 0,1 0-368 0,-1 0 144 0,4-1-144 0,0 1 0 0,4-1 0 0,1-1 0 0,1-6 0 0,0-4 0 0,-2-9 0 0,-6-36 0 0,11 59 0 0,-11-59-144 31,10 51-416-31,-10-51-80 0,10 36 0 0,-10-36-16 16,0 0-144-16,0 0-32 0,0 0 0 0,0 0 0 15,0 0-176-15,0 0-32 0,0 0-16 0,27-18-18160 0</inkml:trace>
  <inkml:trace contextRef="#ctx0" brushRef="#br0" timeOffset="1392.43">8365 3953 24879 0,'-15'-6'1088'0,"7"4"256"0,-1-1-1088 0,2 2-256 0,3 1 0 0,0 0 0 16,1 0 3008-16,-2 0 528 0,-4 0 112 0,-1 0 32 16,3-3-1696-16,2 3-320 0,1 3-80 0,6-3-16 15,-2 0-656-15,0 0-128 0,0 0-16 0,55-6-16 16,-55 6-208-16,54-9-32 0,-54 9-16 0,68-10 0 15,-28 4-368-15,1 0-128 0,2 0 0 0,0 2 144 16,-1-2-1072-16,2 2-224 0,1-2-32 0</inkml:trace>
  <inkml:trace contextRef="#ctx0" brushRef="#br0" timeOffset="1958.3">9128 3971 32255 0,'-17'4'1424'0,"7"-4"304"16,0 2-1392-16,1-2-336 0,3 0 0 0,1 0 0 0,-2 0 2144 0,-5 0 352 15,-7 0 80-15,-6 0 16 0,-2 2-1440 0,0-2-272 16,0 3-64-16,2 0-16 0,3 0-480 0,3 2-112 16,3 3-16-16,1-1 0 0,4 3-192 0,0-1 0 15,2 4 0-15,2 2 0 0,2 1 0 0,0 0-128 0,1 0 128 0,3-1-208 32,1-3-240-32,1 2-32 0,-1-14-16 0,0 0 0 15,0 0-80-15,0 0 0 0,34 40-16 0,-34-40 0 16,0 0-560-16,39-6-96 0,-39 6-32 0,35-15 0 15,-19 8 480-15,1-3 96 0,4-1 0 0,-2 1 16 0,-1 0 688 0,3 2 0 0,3-2 0 0,-24 10 176 16,53-14 336-16,-53 14 64 0,52-2 0 0,-52 2 16 16,0 0 400-16,52 18 80 0,-52-18 16 0,0 0 0 15,0 0-240-15,26 51-32 0,-26-51-16 0,5 32 0 16,-5-32-64-16,0 0-16 0,7 38 0 0,-7-38 0 16,0 0-288-16,0 0-64 0,0 0-16 0,0 0 0 15,0 0-352-15,0 0 144 0,0 0-144 0,55 23 0 16,-44-31-192-16,1-4-160 0,3-2-32 0,0-4 0 15,1-1-512 1,1-3-128-16,4-4 0 0,1-3-16 0,1-1-1872 0,0-5-368 0,2-2-80 0,-2-5-16 16,1-2-1872-16,-2-4-368 0,-3 0-80 0,-4-3 0 15,-1 2 3200-15,-1 11 656 0,-5 3 128 0,0 6 32 0,-1 1 5152 0,-3 2 1040 16,0 4 208-16,-3 7 32 0,-2 5 528 0,-1 4 96 16,1 2 32-16,-1 4 0 0,-3 6-3232 0,0 2-640 15,0 7-128-15,0 1-16 0,0 3-528 0,0 9-96 16,1 4-32-16,1 6 0 0,-1 7-176 0,2 4-48 15,0 2 0-15,1 0 0 0,2-4 16 0,1-3 0 16,0-2 0-16,2-7 0 0,-4-35-208 0,10 53-64 16,-10-53 0-16,17 57 0 0,-17-57-256 0,25 54 0 15,-25-54 0-15,26 43 0 16,-26-43-640-16,0 0-96 0,0 0-16 0,45 45 0 16,-45-45-400-16,0 0-64 0,0 0-32 0,0 0-12592 0,0 0-2528 0</inkml:trace>
  <inkml:trace contextRef="#ctx0" brushRef="#br0" timeOffset="2146.9">9477 3619 39615 0,'-4'-1'1760'0,"3"1"352"0,1 0-1680 0,0 0-432 0,1 0 0 0,0 0 0 0,2 1 960 0,1-1 96 0,-4 0 32 0,0 0 0 0,0 0 224 0,54 5 48 0,-54-5 16 0,46 0 0 0,-46 0-704 0,47 0-144 0,-47 0-16 0,50 0-16 0,-50 0-496 0,52-2-288 0,-52 2 32 0,52-4 16 0,-52 4-1120 0,49 1-240 0</inkml:trace>
  <inkml:trace contextRef="#ctx0" brushRef="#br0" timeOffset="2558.98">9875 3967 25791 0,'0'0'2304'0,"0"0"-1856"16,0 0-448-16,0 0 0 0,10 41 2416 0,-8-39 384 15,-2-2 80-15,0 0 0 0,0 0-384 0,50 24-96 16,-50-24-16-16,59 11 0 0,-59-11-976 0,68-3-208 16,-31-5-48-16,2-2 0 0,-2-6-448 0,0 0-112 15,-4-5-16-15,2 1 0 0,0-3-384 0,-3 1-192 0,-3 0 160 0,-4 1-160 16,-4 1 0-16,-4 2-128 0,-3 2-16 0,-5-1 0 31,-6 5-352-31,-3 0-64 0,-3-1-16 0,-7 1 0 0,-3 1 896 0,-5-1 160 0,-4 0 32 0,-7 2 16 31,0 3-1616-31,-5 1-336 0,0 2-64 0,-2 4-16 0,-3 0 992 0,2 5 192 0,4 4 32 0,4 1 16 16,3 5 80-16,4 1 32 0,2 0 0 0,3 3 0 16,2 4 160-16,3 0 0 0,2-1 0 0,3 2 0 15,0 7 0-15,4-3 144 0,3 3-16 0,0-31-128 16,3 48 640-16,-3-48 32 0,16 55 0 0,-16-55 0 16,30 63 224-16,-30-63 64 0,38 57 0 0,-38-57 0 15,45 47-32-15,-45-47 0 0,49 31 0 0,-49-31 0 16,49 18-304-16,-49-18-64 0,52 11-16 0,-52-11 0 15,52 5-320-15,-52-5-64 0,53-2-16 0,-53 2 0 16,49-6-944-16,-49 6-192 0,43-8-32 16,-43 8-16-16,42-12 1040 0,-42 12 256 0,39-16 16 0,-23 7 16 15,-16 9-1408-15,28-16-288 0,-28 16-48 0,19-15-13376 16,-12 8-2672-16</inkml:trace>
  <inkml:trace contextRef="#ctx0" brushRef="#br0" timeOffset="54992.54">11544 3805 45215 0,'0'0'4016'0,"0"1"-3216"0,2 2-640 0,-1-3-160 0,0 2 560 0,0-1 80 0,1 2 0 0,-2-3 16 0,1 0-368 0,0 0-80 0,2 0-16 0,0-3 0 0,3 3-192 0,1-1 0 0,-1-1-144 0,-1 2 144 0,0 0-1040 0,-2 0-112 0,1 2-32 0,0-2-18960 0</inkml:trace>
  <inkml:trace contextRef="#ctx0" brushRef="#br0" timeOffset="54995.56">11589 4119 4607 0,'-4'5'400'0,"3"-1"-400"0,0-1 0 0,1 1 0 0,0-2 7184 0,0 1 1360 0,0-2 272 0,1 2 48 0,0-1-5504 0,-1 2-1104 0,1 2-208 0,2 0-64 0,-1 2-1296 0,2-3-272 0,-1 1-48 0,0-3-16 0,1 1-592 0,0-1-112 0,-1-3-32 0,0 1-19216 0</inkml:trace>
  <inkml:trace contextRef="#ctx0" brushRef="#br0" timeOffset="58526.7">13152 3679 28559 0,'0'-9'2544'15,"1"-1"-2032"-15,0 3-512 0,1 1 0 0,-2 1 1648 0,1-5 224 16,3-9 48-16,1-11 16 0,1-7-176 0,0-1-32 16,-1 6-16-16,0 7 0 0,-3 5-784 0,0 8-160 15,-2 0-16-15,0 5-16 0,-2 4-48 0,2 0-16 16,-1 3 0-16,-1 3 0 0,-3 0-288 0,-3 7-64 15,-2 3-16-15,-1 3 0 0,-2 0-304 0,-2 2 0 16,2-1 0-16,-3 4 0 0,-3 2 0 0,-4 4 0 16,-3 5 0-16,0-1 0 0,0 1 0 0,4 1 0 15,1-5 0-15,4 0 0 0,2-2 0 0,4-3 0 16,3 0 0-16,5-3 0 0,0-4-208 0,4 3 48 16,-1-19 16-16,0 0 0 0,0 0-160 0,31 53-16 15,-31-53-16-15,0 0 0 0,61 26-32 0,-61-26 0 0,53 16 0 0,-53-16 0 16,57 15 64-16,-57-15 16 0,58 11 0 0,-58-11 0 15,55 11 16-15,-55-11 0 0,0 0 0 0,69 17 0 16,-69-17-48-16,0 0 0 0,0 0 0 0,0 0 0 16,0 0 64-16,0 0 16 0,0 0 0 0,0 0 0 15,0 0 496-15,-11 40 112 0,-8-33 16 0,-6 2 0 16,-3 3-160-16,-7 2-32 0,-2 1 0 0,1 1 0 16,5-4 0-16,-2-1 0 0,-3 2 0 0,2-2 0 15,4-5 48-15,4-2 0 0,5-3 0 0,4-5 0 16,4 0-96-16,3-4-16 0,4 0 0 0,2-1 0 15,2 0-128-15,3-4-256 0,3 0 64 0,1-4 16 32,1 3-528-32,4-2-128 0,2-3 0 0,3 0-17920 0</inkml:trace>
  <inkml:trace contextRef="#ctx0" brushRef="#br0" timeOffset="58808.53">13705 3187 35935 0,'-9'-12'1600'0,"4"6"320"0,0 4-1536 0,1-2-384 0,1 4 0 0,0 0 0 0,1 0 1536 0,-2 1 256 0,-1 4 32 0,-2 1 16 0,-2 4-608 0,0 9-112 0,0 3-32 0,1 10 0 0,-1 4-464 0,3 7-112 0,0 4 0 0,2 4-16 0,3 1-128 0,0 0-32 0,1-1 0 0,2 3 0 0,3 5-144 0,3-2-16 0,0-2-16 0,2-7 0 0,-10-48-160 0,23 82 0 0,-23-82 0 0,24 59 0 16,-24-59 0-16,21 46 0 0,-21-46-160 0,0 0 160 31,0 0-576-31,34 47-32 0,-34-47 0 0,0 0 0 16,0 0-384-16,32-2-80 0,-22-6-16 0,-7-8-18960 0</inkml:trace>
  <inkml:trace contextRef="#ctx0" brushRef="#br0" timeOffset="59008.49">13540 3533 15663 0,'-21'-6'1392'0,"10"3"-1120"0,2 3-272 0,1 0 0 16,2 0 3264-16,2 0 608 0,-1 3 112 0,-4 0 32 15,-2 1-432-15,-2 2-64 0,-1 0-32 0,3 1 0 16,3-4-1984-16,6 2-400 0,4-1-80 0,6-2 0 0,-8-2-432 16,0 0-80-16,54 0 0 0,-54 0-16 0,60 0-304 0,-26 0-48 15,5-2-16-15,-1 2 0 0,1-3-304 0,-4 2-64 16,-35 1-16-16,59-2 0 15,-59 2-912-15,71-3-192 0,-33 3-48 0,4 3-18352 16</inkml:trace>
  <inkml:trace contextRef="#ctx0" brushRef="#br0" timeOffset="60008.77">14176 3603 4607 0,'-3'0'400'0,"1"0"-400"16,-1 0 0-16,2 0 0 0,0 0 4288 0,0 0 768 15,-1 0 144-15,1-2 48 0,-2 1-368 0,-1-2-64 16,0 2-16-16,-1-2 0 0,1 1-3280 0,1 1-672 15,-1-2-128-15,0 3-16 0,2-2-384 0,-2 2-80 16,2-2-16-16,-2 2 0 0,1 0-224 0,1 0 0 16,0 0 0-16,-2 2 0 0,0 0-144 0,-1 2-80 0,0 2-16 0,-2 3 0 31,-1 1-240-31,0 2-48 0,-2 4-16 0,0 0 0 16,1 5-544-16,-2-1-128 0,1 2 0 0,0 0-16 15,0 1-272-15,3-5-48 0,2-2-16 0,1-3 0 0,4-13 720 16,0 0 144-16,0 0 16 0,0 0 16 0,0 0 672 0,0 0 0 0,0 0 176 0,51 6-48 15,-35-12 112-15,1-7 16 0,3 3 0 0,0-2 0 16,0 0-256-16,2-1 0 0,3 3-192 0,-3 2 192 16,0 3-240-16,-22 5 64 0,36-3 16 0,-36 3 0 15,0 0 624-15,0 0 128 0,0 0 32 0,47 29 0 16,-47-29 928-16,0 0 192 0,0 0 48 0,3 44 0 0,-5-34-576 16,1 0-96-16,1-10-32 0,0 0 0 0,0 0-512 0,0 0-128 15,0 0 0-15,0 0-16 0,0 0-272 0,0 0-160 16,47 27 192-16,-47-27-192 0,29-3 0 0,-29 3 0 15,35-9 0-15,-13 3 0 0,0-2-352 0,1 2-32 16,4-5 0-16,1-3 0 16,1-2-304-16,-1 2-64 0,-2-3-16 0,-1-1 0 15,1-2-192-15,-1-1-64 0,-4 1 0 0,-3 4 0 0,-4 0 736 0,0 0 144 16,0-2 144-16,-3-3-208 0,0 3 368 0,-4-3 80 16,-2 5 16-16,-2-2 0 0,-3 4 480 0,-4 2 96 15,-1-1 32-15,-2 5 0 0,-2 3-224 0,-1 2-64 0,1-1 0 16,-2 4 0-16,-2 4-224 0,-2 0-48 15,-1 5-16-15,0 0 0 0,3 0-96 0,0 2 0 0,-1 4-16 0,2 1 0 16,4-6 0-16,1 5 0 16,-1 1 0-16,1 9 0 0,2 1 48 0,1 6 16 0,3 6 0 0,1 5 0 15,1 4 128-15,2 2 16 0,1 4 16 0,1 0 0 16,-1 4 176-16,1-3 16 0,0-1 16 0,2 2 0 16,-1 4-96-16,-1-4 0 0,0-5-16 0,-2-5 0 15,-3-45-240-15,4 67-32 0,-4-67-16 0,-7 56 0 16,2-28-16-16,-2-9-16 0,3-2 0 0,-3-5 0 15,1-3-48-15,-1-3 0 0,-2-3 0 0,-2-5 0 16,-1 1-128-16,-3-8 128 0,-1-1-128 0,-2-6 128 16,1-1-128-16,-1-3-256 0,0-2 64 0,2-4 16 15,3 1-528-15,-2-3-128 0,0-7 0 0,2-3-16 0,4-1 848 16,1 5 0-16,4 0 128 0,3 11 0 0,0 2 288 16,3 2 48-16,3 2 16 0,4 2 0 15,2 2-2128-15,5 0-416 0,3 4-96 0,4 2-16 0,1 1 1968 16,4 0 384-16,6 2 80 0,5-2 0 0,4-3 352 0,4-1 64 15,5-5 16-15,4-2 0 0,6-1-32 0,1-5 0 16,-4 1 0-16,4-3 0 0,4-1-192 0,-4-2-32 16,-6-1-16-16,-4 1 0 0,-5 0-288 0,-5 0-128 15,-6 5 128-15,-8-1-128 0,-2 2 0 0,-3 0 0 16,-4-2 0-16,-7 2 0 0,-3 4 0 0,-5-3-224 16,-6 3 48-16,-6 1 16 0,-2 6-80 0,-6-4-16 15,-6 5 0-15,-9-2 0 16,-2 6-816-16,-5 2-160 0,-1 1-48 0,-1 7 0 0,-1 5 1680 0,3 3 336 0,3 4 64 0,7-1 16 15,6 1-816-15,2 1 0 0,2 7-192 0,2 2 48 16,5 2 144-16,0 3 0 0,4 1 0 0,4 3 0 16,2-35 480-16,6 69 32 0,-6-69 0 0,17 65 0 15,-17-65 176-15,27 56 32 0,-27-56 16 0,33 50 0 16,-33-50 48-16,45 38 16 0,-45-38 0 0,52 29 0 16,-52-29-208-16,73 12-32 0,-31-11-16 0,4-2 0 15,4-5-352-15,0-3-192 0,2-1 192 0,-2-2-192 16,-2-2-320-1,-1-3-192-15,-1 0-16 0,-3-2-16 16,0 1-1040-16,-4 1-208 0,-4 3-32 0,-2 0-13184 0,-3 2-2640 0</inkml:trace>
  <inkml:trace contextRef="#ctx0" brushRef="#br0" timeOffset="68392.42">8601 8651 38303 0,'3'-2'832'0,"-4"-2"192"0,-3-2 16 0,-1-3 48 0,0-1-880 0,0-2-208 0,1 2 0 0,3 1 0 0,1 3 912 0,0-1 144 0,1-3 32 0,1-11 0 0,1-3-752 0,4-4-144 0,-1 3-16 0,2-1-16 0,2 1 32 0,1 1 0 0,3-2 0 0,-2 1 0 0,3 3 48 0,1-3 16 0,0 1 0 0,0 0 0 0,2 1-16 0,-2 1 0 0,1 0 0 0,2 0 0 0,2-3-32 0,1 0 0 0,0 3 0 0,3-3 0 0,1 5-32 0,-1 2-16 0,-3 4 0 0,-22 14 0 0,48-22-32 0,-48 22-128 0,56-12 192 0,-56 12-64 0,62 0 0 0,-62 0 0 0,61 3 0 0,-61-3 0 0,67 13-128 0,-67-13 128 0,71 18-128 0,-71-18 128 0,57 24 0 0,-57-24-128 0,56 37 192 0,-56-37-64 0,64 53 80 0,-64-53 16 0,60 68 0 0,-33-31 0 15,-2 4 64-15,-5 0 16 0,0 0 0 0,-6-2 0 16,-2 1 48-16,-3 1 16 0,-1 1 0 0,-3-2 0 16,-1 2-96-16,-3 3-16 0,0 4 0 0,-2 0 0 15,-2 1-64-15,0 0-32 0,-2-6 0 0,-2 3 0 16,0-1 48-16,-3 0 16 0,0-7 0 0,-1 5 0 15,-2-4-32-15,-2 3 0 0,-1-3 0 0,-2-3 0 16,2-2-16-16,-1-5-16 0,1-2 0 0,-3-1 0 0,0-1-160 0,-2-1 0 16,-1-6 0-16,-1 0 0 0,-2 4 0 0,-3-5 0 15,-1 2 0-15,-3-4 0 0,1 0 0 0,-2-3 0 16,0-5 0-16,-1-2 0 0,7 1 0 0,-4-7-272 16,-6-3 64-16,-1-3 16 0,7-2-80 0,-3-3-16 15,-2-6 0-15,-4-5 0 0,-4-7-32 0,1-4-16 16,1 1 0-16,2-3 0 0,5 1 0 0,1 1 0 15,5 5 0-15,1-1 0 0,5-1 208 0,1 4 128 16,2 3-160-16,2 1 160 0,2 0 0 0,2 0 0 16,1-1-128-16,1-4 128 0,-1-3 0 0,4-4 0 15,1 3 0-15,1-1 0 0,3-2 0 0,2-2 0 16,3-2 0-16,1 1 0 0,2-1 0 0,2-1 0 0,0 5-128 0,1 2 128 16,0 1 0-16,2 2 0 0,-1 1 0 0,1 3 0 15,-2 3 0-15,2 2 0 0,-2 4-128 0,2 1 128 16,0 2-192-16,1 1 16 0,1 2 0 0,0 3 0 31,2-2-448-31,2 3-80 0,-15 6-32 0,37-16 0 16,-37 16-416-16,35-22-96 0</inkml:trace>
  <inkml:trace contextRef="#ctx0" brushRef="#br0" timeOffset="93742.17">9121 8464 30399 0,'0'-2'2704'0,"0"-2"-2160"0,0 2-544 0,0-1 0 0,0 2 2128 0,-1-2 320 0,1 0 64 0,-2-7 16 0,1-1-992 0,0 0-192 0,0-2-32 0,-1 2-16 0,1 4-496 0,-1-2-96 0,0 3-32 0,0 0 0 0,-1 2-224 0,1 0-64 0,0-2 0 0,-2 2 0 0,0 4-128 0,-1 0-48 0,-2 2 0 0,-1 0 0 0,-2 2-208 0,1 1 176 0,-1 0-176 0,-3 3 160 0,-2 2-160 0,-1 5 0 16,-1 4 0-16,0 0 0 0,1 0 0 0,0 3 0 15,1 3-160-15,1-3 160 0,4-4 0 16,2 0-144-16,-1 3 144 0,2 1 0 0,3-6 0 0,0-2 0 16,3-4 0-16,1 1-128 0,1-1 128 0,4 0 0 15,-5-10 0-15,0 0 0 0,0 0 0 0,0 0 0 16,52 32 0-16,-52-32 0 0,0 0 0 0,0 0 0 16,68 5 0-16,-68-5 0 0,0 0 0 0,0 0 0 15,69 1 0-15,-69-1 0 0,0 0 0 0,0 0 0 16,57 11 0-16,-57-11 0 0,0 0 0 0,0 0 0 15,0 0 0-15,42 45 0 0,-39-33 0 0,-2-1 0 16,0 2 0-16,-3 2 0 0,-1 1 0 0,-2 0 0 0,-1-1 0 0,-3 1 128 16,1 1 32-16,-3 0 16 0,-1-1 0 0,1 0 0 15,-2-2 16-15,0 1 0 0,0-3 0 0,0 1 0 16,1-4-192-16,0-1 0 0,2-3 144 0,0-1-144 16,1-2 0-16,-1-2 0 0,2 0 0 0,-2-2 0 31,2-2-544-31,2-2-32 0,1 1 0 0,0 0 0 15,3 0-480-15,2 1-96 0,1-2-32 0,7-3-18960 0</inkml:trace>
  <inkml:trace contextRef="#ctx0" brushRef="#br0" timeOffset="94758.89">9923 8702 5519 0,'-2'1'496'0,"-1"-1"-496"0,1 0 0 0,1 0 0 0,1 0 1344 0,-2 2 160 0,-1-2 32 0,-2 0 16 0,-1 0 832 0,-2 3 176 0,3-3 16 0,0 0 16 0,2 0-128 0,-1 0-32 0,1 0 0 0,1 0 0 16,1-3-384-16,-1 3-96 0,2-3-16 0,2 3 0 0,-2-3-656 0,1 3-144 0,1 3-32 0,1-3 0 0,2-5-544 0,0 1-112 0,1 3-32 0,1-4 0 0,2 1-128 0,0-2-32 0,2 2 0 0,1-2 0 15,2-3-64-15,1 2-32 0,-15 7 0 0,37-18 0 16,-19 8-160-16,3-3 160 0,5 1-160 0,3-3 160 16,3-1-160-16,2 0 0 0,5-3 0 0,-1 2 0 15,-6 2 0-15,4 2 0 0,7-3 0 0,3-2 0 16,-3 7 0-16,3-4 0 0,5 2 0 0,3-2 0 15,4 1 0-15,3-4 0 0,6-3 0 0,-3 1 0 16,-3 0 0-16,0 2 0 0,5-1 0 0,1-1 0 16,-8 3 208-16,2 0-32 0,6-2-16 0,-2 0 0 15,1 0 80-15,3 0 16 0,4-3 0 0,0 1 0 16,-2 1 16-16,2 1 16 0,4 0 0 0,-1 0 0 16,-1 1-32-16,-1 2 0 0,2 1 0 0,-3 1 0 15,-4-1 0-15,0 2 0 0,0 0 0 0,1 3 0 0,-1 4-32 16,-4 0-16-16,0-1 0 0,-5 0 0 0,0-1-16 0,-2 2-16 15,-1-1 0-15,-2 4 0 0,0-1 16 0,-3 2 0 16,-4-2 0-16,-48 4 0 0,85-6-48 0,-85 6 0 16,73-9 0-16,-73 9 0 0,62-4-144 0,-62 4 160 15,52-3-160-15,-52 3 160 0,0 0-160 0,55-3 0 16,-55 3 0-16,0 0 128 0,0 0-128 0,0 0 0 16,0 0 0-16,0 0 0 0,0 0 0 0,0 0-176 15,0 0 176-15,0 0-192 16,0 0-320-16,0 0-80 0,0 0-16 0,0 0 0 15,5 25-240-15,-17-24-48 0,1 2-16 0,-1-3-19632 0</inkml:trace>
  <inkml:trace contextRef="#ctx0" brushRef="#br0" timeOffset="95124.77">13140 7544 30399 0,'-7'-6'1344'0,"5"4"288"0,-1-2-1312 0,2 4-320 0,0-3 0 0,1 3 0 0,0 0 2000 0,0-2 336 0,1 2 64 0,2 0 16 0,0 0-928 0,4 2-176 0,-7-2-32 0,0 0-16 0,0 0-688 0,0 0-128 0,58 49-16 0,-58-49-16 0,0 0-128 0,58 45-32 0,-58-45 0 0,0 0 0 0,73 45-96 0,-73-45-32 0,0 0 0 0,74 35 0 0,-74-35-128 0,0 0 192 16,67 22-192-16,-67-22 192 0,0 0-64 0,53 22 0 16,-53-22 0-16,0 0 0 0,0 0-128 0,0 0 160 15,47 41-160-15,-47-41 160 0,0 0-160 0,0 0 0 16,-1 35 144-16,-6-26-144 0,-2 4 0 0,-4 0 144 16,-2 2-144-16,-1 1 0 0,-3 0 0 0,-5 4 0 15,-4 2 0-15,-5 6-192 16,-4 1-256-16,0 2-64 0,6-5 0 0,0-1 0 15,-1 1-384-15,4-1-64 0,4-3-32 0,5-4-18368 0</inkml:trace>
  <inkml:trace contextRef="#ctx0" brushRef="#br0" timeOffset="96225.48">14410 7919 911 0,'-7'-10'0'0,"4"4"0"0,-1 0 0 0,3 2 0 0,-1 0 3040 0,2-1 528 0,0 2 96 0,0-5 32 0,0-4-624 0,3-4-128 0,1-6-32 0,2-2 0 0,2 4-144 0,2-2-16 0,3 2-16 0,0-1 0 0,2 1-1184 0,0 2-224 0,1-1-48 0,3 3-16 0,2 0-496 0,3-2-80 0,2 4-32 0,3 2 0 0,-2-1-288 0,1 3-64 0,6 4-16 0,0-4 0 15,-5 4-32-15,-29 6-16 0,70-9 0 0,-26 6 0 16,1 0-240-16,2 3 176 0,2 3-176 0,-1-2 160 0,3 4-160 16,-51-5 0-16,95 12 0 0,-95-12 0 0,86 14 0 0,-86-14 0 15,86 18 0-15,-86-18 0 0,80 25 176 0,-80-25-48 16,74 32-128-16,-74-32 192 0,69 41 16 0,-69-41 0 16,64 46 0-16,-64-46 0 0,54 56 16 0,-54-56 0 15,46 58 0-15,-46-58 0 0,38 57 32 0,-38-57 0 16,28 65 0-16,-28-65 0 0,19 71 0 0,-14-31 0 15,-1 7 0-15,-3 0 0 0,-4 4 0 0,-2 0 0 16,-2-4 0-16,-3 0 0 0,-1-3-96 0,-3-2-16 16,0 2 0-16,-4-2 0 0,0 5 0 0,-3-3 0 15,-3 1 0-15,-1 2 0 0,0-3-16 0,-3-3 0 16,1-4 0-16,-3-4 0 0,1 2 0 0,-1-4-128 0,0 0 192 16,4-5-64-16,2-1-128 0,-5 1 0 0,-2 2 144 0,-5 0-144 15,-1-3 0-15,-1 1 0 0,1-4 0 0,-1-1 0 16,-1-1 0-16,0-5 0 0,-1-1 0 0,1-4 0 15,-2-2 0-15,1-2 0 0,1-2 0 0,-2-1 128 16,3-3-128-16,-3-3 0 0,0-3 0 0,1-4 0 16,3-2-240-16,0-4 48 0,0 0 0 0,2-3 0 15,3-1-64-15,0-3 0 0,-1-3 0 0,1-5 0 16,-1-3 32-16,4-3 0 0,3-5 0 0,0 1 0 16,4-2-16-16,1 1 0 0,2 1 0 0,3-2 0 15,4 1 16-15,-1-1 0 0,5 1 0 0,1 1 0 16,2-1 32-16,4-1 16 0,2 1 0 0,4-2 0 15,0 2 176-15,4-4-160 0,1 1 160 0,1-2-160 16,1 2 160-16,2 2 0 0,1 1 0 0,0 4 0 16,-1 0 784-16,4 4 192 0,-2 2 48 0,-1 3 0 0,-3 8-864 15,3 1-160-15,-2 2 0 0,1 2 0 0,0 2-304 0,-3 2 32 16,0 3 0-16,0 0 0 16,-1 5-960-16,0-3-192 0,-1 5-48 0,-1-1 0 15,1 3 608-15,-2 3 112 0,-7-3 32 0,0 0-11504 16,0 0-2288-16</inkml:trace>
  <inkml:trace contextRef="#ctx0" brushRef="#br0" timeOffset="97146.43">9345 8905 31327 0,'0'0'2784'0,"-2"-3"-2224"0,1 2-560 0,0 1 0 0,0 1 1792 0,-1 2 256 0,0-3 64 0,-2 3 0 0,1 6-816 0,-1 3-144 0,0 4-48 0,2 7 0 0,0-1-720 0,4 4-128 0,1 2-48 0,2 3 0 0,3 4-208 0,0-1 0 0,2 1 0 0,3 0-12928 0,0-3-2576 0</inkml:trace>
  <inkml:trace contextRef="#ctx0" brushRef="#br0" timeOffset="97958.33">15101 8022 36863 0,'-3'-5'3264'0,"0"1"-2608"0,0 0-528 0,1 4-128 0,-1-2 1024 0,-2-2 160 16,-5-2 32-16,-5-3 16 0,-4-1-144 0,-2 2-16 15,1 3-16-15,0 2 0 0,2 6-448 0,-1 2-96 16,-2 6 0-16,2-1-16 0,0 6-496 0,0 2 0 15,2 1 0-15,-1 3 0 0,2 0 0 0,3 2 0 16,2-1-208-16,2 0 64 0,2-1-80 0,3-2-16 16,1-2 0-16,2-4 0 0,2 1 16 0,-1-15 0 15,0 0 0-15,0 0 0 0,18 47 32 0,-18-47 16 16,0 0 0-16,0 0 0 0,0 0 176 0,0 0 0 16,49 42-144-16,-49-42 144 0,0 0 0 0,0 0 0 15,60 21 0-15,-60-21 0 0,0 0 0 0,0 0 0 0,66 17 0 16,-66-17 0-16,0 0 0 0,0 0 0 0,55 27 0 15,-55-27 0-15,0 0 0 0,0 0 0 0,0 0 128 0,22 42-128 16,-24-29 0-16,-2-3 192 0,-4 4-192 0,2-4 192 16,-1 3 752-16,-2-3 144 0,-2 3 48 0,-3 2 0 15,1-1-880-15,-2 0-256 0,0-1 0 0,2-3 128 32,1-2-1280-32,1-1-240 0,3-3-48 0,-1-1-16 15,3-1 64-15,1-2 16 0</inkml:trace>
  <inkml:trace contextRef="#ctx0" brushRef="#br0" timeOffset="98258.23">15164 8442 14735 0,'0'0'1312'0,"0"0"-1056"0,17-6-256 0,-12 3 0 0,-1 3 4352 0,0 0 832 0,0 0 144 0,3-2 48 0,-7 2-2160 0,0 0-416 0,47-7-96 0,-47 7-16 0,0 0-1344 0,54-7-288 0,-54 7-48 0,0 0-16 0,0 0-624 0,48 0-128 0,-48 0-32 0,0 0 0 0,0 0-992 0,0 0-208 0,0 0-32 0,0 0-16 0,0 0 1424 0,14 51 272 0,-19-39 64 0,-1 1 16 0,-2 0-736 0,2-3-384 16,0 0 32-16,0-1 16 0,0-1 160 0,1-1 48 15,0 0 0-15,2-1 0 0,2-2 128 0,0 1 0 16,2-4 0-16,1 2 0 0,1-3 0 0,1 0 0 16,1 0 0-16,1 0 0 0,1-3 192 0,-7 3 0 15,0 0 16-15,36-7 0 0,-36 7-64 0,36-11-16 16,-36 11 0-16,39-12 0 0,-39 12-304 0,45-8-64 0,-45 8-16 15,49-13-20192-15</inkml:trace>
  <inkml:trace contextRef="#ctx0" brushRef="#br0" timeOffset="100575.07">10203 7406 12895 0,'-1'0'1152'0,"-1"0"-928"0,2-3-224 0,0 3 0 0,0 0 2112 0,-1-1 384 0,0 1 80 0,0-2 16 0,-2-1 784 0,2 2 144 0,0-2 48 0,1 3 0 0,1-2-1664 0,1 1-336 0,1 1-64 0,1 0-16 0,0-3-800 0,1 3-176 0,2-2-16 0,0 1-16 0,2-2-160 0,1-1-16 0,-2-2-16 0,2 0 0 0,1 0-160 0,-1-3-128 0,1-1 144 0,-1 0-144 0,0 4 0 0,-1-1 0 0,-1-2 0 0,1 3 0 15,-2-1 0-15,-2 2-336 0,-1 3 48 0,-1 0 16 16,-2 2-240-16,-1 0-32 0,0 2-16 0,-3 2 0 15,2 3-80-15,-3 2 0 0,-1 1-16 0,1 0 0 0,-1-1 432 0,0 3 96 16,-2 2 128-16,1 2-208 0,0 1 208 0,1 0 208 16,0 2-32-16,0 3-16 0,0 5 224 0,2-1 64 15,1-4 0-15,1 3 0 0,1-3-96 0,0 1-16 16,1-1 0-16,2 0 0 0,-1 0-144 0,2-5-48 16,-2-3 0-16,2-1 0 0,0-2 0 0,-2 0 0 15,3-5 0-15,-2-1 0 0,0 0-16 0,1-1-128 16,0-2 192-16,0-2-64 0,-1 2-128 0,2-4 160 15,-1 2-160-15,0 0 160 0,1-2-160 0,0-2 0 16,1 0 0-16,0-1 128 0,1-1-128 0,1-1 0 16,0 1 0-16,1-4 0 0,0-3-288 0,2 1 16 15,1-4 0-15,-1 0 0 16,-1 1-624-16,3-1-128 0,-1-4-32 0,2 2 0 16,-3 2-2400-16,0 1-464 0</inkml:trace>
  <inkml:trace contextRef="#ctx0" brushRef="#br0" timeOffset="101174.8">10570 7464 5519 0,'1'-1'240'0,"1"1"64"0,-2 0-304 0,0 0 0 0,0 0 0 0,0 0 0 16,0 0 2080-16,0 0 352 0,0 0 80 0,1 0 16 16,-1 0 1056-16,0 1 224 0,0 4 32 0,0-1 16 15,1 2-1312-15,0 0-272 0,2 3-48 0,-2-2-16 16,0 2-880-16,0 1-176 0,1 2-48 0,-1 2 0 16,0 0-640-16,0 0-128 0,-1 1-16 0,2-3-16 15,-2-2-176-15,0 0-128 0,0 0 144 0,0 2-144 16,1-3 0-16,-1-2 0 0,0-1 0 0,1-2 0 15,-1-1 0-15,1-1-288 0,2-4 64 0,-1-1 16 16,2-1-1072-16,0-2-192 0,-1-1-64 0,1-2 0 16,0-3-192-16,0 2-64 0,-1-2 0 0,2-1 0 15,-1 1 656-15,1 1 128 0,0-4 32 0,0 3 0 0,1 2 656 0,-1 0 144 16,1 0 32-16,-1 1 0 0,0 3 1296 0,0 2 272 16,0-1 48-16,0 4 16 0,-2 1 432 0,2 0 96 15,-1 0 16-15,0 4 0 0,0 0-880 0,-1 0-160 16,0 0-32-16,-1 2-16 0,-1 1-576 0,2-4-112 15,-2 3-32-15,2 1 0 0,-2-1-80 0,1 0-16 16,0-2 0-16,0-1 0 0,1 2-128 0,-1-3 0 16,0 0 0-16,1-2 0 0,-1 0-192 0,1 0 0 15,1-4-16-15,-1-1 0 16,2-1-560-16,1-1-128 0,1-6 0 0,-1 0-16 16,0 0-784-16,0-3-160 0,2-5-16 0,-1-1-16 15,0-3-32-15,0 2-16 0,-1 1 0 0,0-2 0 16,-1 4 656-16,1 1 144 0,-1 3 32 0,-2-2 0 0,0 5 1408 0,-2 3 272 0,1 1 64 0,-1 5 16 15,-1 2 1360-15,-1 1 272 0,1 1 48 0,0 1 16 16,-2 1-384-16,1 2-80 0,1 2-16 0,-1 0 0 16,2 4-896-16,0 3-176 0,2 2-32 0,-1 1-16 15,1 3-384-15,1 4-80 0,-1 1-16 0,2 1 0 16,1 5 16-16,2 3 0 0,-2 9 0 0,1 0 0 16,0 4 32-16,-1-1 16 0,1 2 0 0,-1-2 0 15,-1-1 16-15,0-4 0 0,1-7 0 0,-1-5 0 16,2-2-208-16,-1-1-144 0,0-1 192 0,-1-1-192 15,-5-23 0-15,11 38 0 0,-11-38 0 0,0 0 0 16,10 31-208-16,-10-31-112 0,0 0 0 0,0 0-16 16,0 0-336-16,0 0-64 0,0 0-16 0,0 0 0 15,0 0-1424-15,12-19-304 0,-13 7-48 0,2-7-13440 16</inkml:trace>
  <inkml:trace contextRef="#ctx0" brushRef="#br0" timeOffset="101441.81">10845 7306 11055 0,'1'-2'976'0,"0"2"-784"0,0-2-192 0,1 2 0 0,-1 0 3264 16,2-3 624-16,4 2 112 0,1-1 32 0,-8 2-704 0,0 0-128 0,46-8-16 0,-46 8-16 0,0 0-2064 0,0 0-400 0,61 8-96 0,-61-8-16 0,0 0-272 0,0 0-64 0,0 0-16 0,40 38 0 0,-37-29-112 0,-1 1 0 0,-3 0-128 0,0 1 192 0,-3 2-192 0,0-3 144 0,0 0-144 0,-3 1 128 0,2-1-128 0,-2-1 0 0,-2 2 0 0,1 0 0 31,0-4-640-31,-2 2 0 0,3-5 0 0,0-1 0 16,0 0-864-16,1-1-176 0,0-2-48 0,4-5-13488 0</inkml:trace>
  <inkml:trace contextRef="#ctx0" brushRef="#br0" timeOffset="101858.64">11097 7257 16575 0,'5'-2'736'0,"-3"2"160"0,1 0-720 0,-2 0-176 0,0 0 0 0,-1 0 0 0,1 0 3200 0,1 2 624 16,-1 1 112-16,1 3 32 0,2 1-992 0,-1 2-192 16,-1 4-32-16,0-2-16 0,0 3-1712 0,-1-1-320 15,0 3-80-15,0-4-16 0,-1 1-256 0,2-2-48 16,-1 1-16-16,0 1 0 0,0-1-288 0,2-3 0 15,-2-2 0-15,2 2 0 0,-1-3 0 0,2 1 0 16,-1-1-160-16,-3-6 160 16,0 0-672-16,0 0-16 0,0 0 0 0,0 0 0 15,0 0-1664-15,47-3-336 0,-38-10-64 0,1-3 0 16,-1 1-512-16,-1 2-112 0,1-3-16 0,1-3 0 16,0-2 1232-16,0-1 240 0,-2 2 64 0,0 0 0 0,-1 5 2432 0,-1 2 512 0,-2 4 80 0,0 1 32 15,-2 4 2576-15,1 3 528 0,-2 1 112 0,0 0 0 16,0 5-1568-16,1 1-320 0,-1 2-64 0,0 1-16 15,2 5-1408-15,-1-2-272 0,2 0-64 0,-2-2-16 16,-2-10-272-16,0 0-48 0,15 36-16 0,-15-36 0 16,0 0-224-16,0 0-128 0,17 35 160 0,-17-35-160 15,0 0 0-15,0 0 0 0,0 0 0 0,0 0 0 16,0 0-528-16,0 0-48 16,51 2-16-16,-42-9 0 0,-2-2-448 15,3-1-96-15,0-5-16 0,0-1 0 0,0-2-2336 16,-2-2-480-16,1-6-80 0,0 1-9184 0</inkml:trace>
  <inkml:trace contextRef="#ctx0" brushRef="#br0" timeOffset="102059.3">11526 7137 12895 0,'23'-136'576'0,"-21"128"112"16,-2 7-560-16,0 1-128 0,0-4 0 0,1-2 0 16,-1-7 3456-16,0-3 640 0,0-2 144 0,0-1 32 0,-1 3-560 0,-1 6-96 15,0 4-32-15,-1 6 0 0,1 1-2160 0,1 8-432 16,-1 3-96-16,2 1 0 16,2 6-336-16,-1 2-64 0,1 5-16 0,2 4 0 0,0 7-96 0,1 4 0 15,0 3-16-15,1 3 0 0,3 0 48 0,-2-1 16 16,2-5 0-16,-2-8 0 0,-7-33-224 0,17 51-32 15,-17-51-16-15,19 45 0 0,-19-45-160 0,0 0 0 16,20 35 0-16,-20-35-176 16,0 0-336-16,0 0-64 0,0 0 0 0,0 0-16 15,0 0-192-15,0 0-48 0,0 0 0 0,0 0 0 16,45-16-96-16,-41 7-32 0,-1-1 0 0,-2-3-17712 0</inkml:trace>
  <inkml:trace contextRef="#ctx0" brushRef="#br0" timeOffset="102258.93">11420 7119 20271 0,'-13'2'896'0,"7"1"192"0,0-3-880 0,1 1-208 0,2-1 0 0,1 3 0 15,-1-3 3280-15,0 0 624 0,-1 1 112 0,-2 1 16 16,2 1-1408-16,0-2-272 0,4 1-64 0,3-2-16 16,2 0-1184-16,-5 0-224 0,0 0-48 0,0 0-16 15,52-6-96-15,-52 6 0 0,44-10-16 0,-44 10 0 16,52-10-368-16,-52 10-80 0,52-14-16 0,-52 14 0 31,55-14-576-31,-55 14-112 0,59-15-32 0,-59 15-20880 0</inkml:trace>
  <inkml:trace contextRef="#ctx0" brushRef="#br0" timeOffset="102725.26">12270 6419 34095 0,'-1'0'3024'0,"0"0"-2416"0,0 1-480 0,-1 2-128 0,1-1 1408 0,-1 2 256 0,-1 6 48 0,-3 2 16 0,-3 10-640 0,-1 7-112 0,-1 9-16 0,-1 12-16 0,-2 10-384 0,-2 13-80 0,0 13-16 0,-2 5 0 0,-1-9-176 0,-3 10-32 0,-7 22-16 0,-2 0 0 0,3-20-240 15,-2 1 128-15,-2 7-128 0,1-5 0 0,4-2-384 0,5-9-160 0,5-5-32 0,-1-4-19472 16</inkml:trace>
  <inkml:trace contextRef="#ctx0" brushRef="#br0" timeOffset="113958.05">12485 7061 6447 0,'-2'-3'576'0,"1"3"-576"0,0-2 0 0,-1 1 0 0,2 1 1808 0,0 0 256 0,-1 0 48 0,0-3 16 0,0 1 1072 0,-1-2 224 0,1 0 32 0,-1-2 16 0,2 0-1008 0,0 0-208 0,0-3-32 0,0 4-16 0,1-4-608 0,0 0-112 0,2 0-16 0,-1 1-16 0,1 2-688 0,-2 0-144 0,2 0-32 0,-1 0 0 0,1 0-240 0,1 2-48 0,-1 1-16 0,0 1 0 15,2 1-144-15,0 1-16 0,-5 0-128 0,0 0 192 16,0 0-192-16,0 0 0 0,0 0 0 0,0 0 0 15,55 18 0-15,-55-18 128 0,0 0-128 0,0 0 0 16,0 0 128-16,44 39-128 0,-44-39 0 0,0 0 144 16,0 0-16-16,21 34-128 0,-18-24 192 0,-1-4-64 15,1 4 0-15,-1-1-128 0,-2 1 192 0,-1 2-64 0,0-2-128 16,-4 2 128-16,1 1-128 0,-1 0 128 0,0 0-128 16,-2 0 0-16,-1 0 0 0,1-2 128 0,-1 0-128 0,1-2 0 15,-1-1 0-15,1-4 0 0,1-3 0 0,-2 2 0 16,1-1 0-16,-3 2 0 0,-1-4 0 0,0 0 0 15,1-4-160-15,-1 2 160 0,1-6-256 0,0 2 32 16,1-5 16-16,1 0 0 0,2 2-64 0,-1-3-16 16,2-2 0-16,1-1 0 0,0-1 48 0,3 0 16 15,-1 1 0-15,1-1 0 0,2 3 32 0,2 0 0 16,1 1 0-16,-1 0 0 16,3-1-528-16,1 3-112 0,0 0 0 0,4-2-16688 0</inkml:trace>
  <inkml:trace contextRef="#ctx0" brushRef="#br0" timeOffset="114558.87">12719 6875 24879 0,'-1'3'1088'0,"0"-3"256"0,-1 1-1088 0,1 1-256 0,1-2 0 0,0 0 0 15,0 3 2688-15,1 1 496 0,1-2 80 0,-1 6 32 16,0 0-1376-16,0 2-288 0,1 2-48 0,-1 1-16 15,-1-1-928-15,1 2-192 0,0 1-48 0,1-2 0 16,-1 2-224-16,-1 1-48 0,1 0-128 0,2-2 192 16,-1-3-192-16,-1 3 0 0,3-5 0 0,-2 3 0 15,2-1-304-15,0 0-96 0,1-1-32 0,-1-4 0 16,-1 4-528 0,1-6-128-16,0-1 0 0,-1 0-16 0,1-3-1680 15,1-4-336-15,0-2-64 0,-1 0-16 0,1-3 832 16,-2 2 176-16,2-6 16 0,0 3 16 0,0-2 1840 0,0 2 320 0,-1 1 128 0,-2 2 0 0,2 1 1312 0,1 0 256 15,-1-1 48-15,1 1 16 0,0 4 608 0,-5 2 128 16,0 0 32-16,0 0 0 0,0 0-864 0,0 0-160 16,0 0-32-16,0 0-16 0,0 0-784 0,0 0-160 15,56 6-16-15,-56-6-16 0,0 0-192 0,0 0-32 16,0 0-16-16,38-14 0 0,-31 8-240 0,2-4 0 16,0-2 128-16,3-3-128 0,0-1-160 0,0-4-80 15,2-1-16-15,0-1 0 16,-1-4-784-16,1 1-176 0,-3-1-16 0,0-1-16 15,-4 1-1760-15,0 0-368 0,-2 1-64 0,-2 3-16 16,-2 1 1792-16,-1 4 368 0,-1-1 64 0,-1 5 16 0,-2 3 2720 0,0 0 544 0,1 4 128 0,-2 3 0 16,1 1 896-16,0 2 192 0,-1 2 16 0,0 5 16 15,2-1-1952-15,-1 0-400 0,0 4-80 0,1 2-16 16,0 1-256-16,2 4-48 0,-2 4-16 0,3 5 0 16,2 1-80-16,-1 2-32 0,0-1 0 0,2-2 0 15,-1 2-64-15,2-3-16 0,-1-1 0 0,2-3 0 16,-5-21-176-16,12 34-32 0,-12-34-128 0,16 35 192 15,-16-35-192-15,0 0 0 0,23 41-192 0,-23-41 192 32,0 0-720-32,0 0-48 0,31 38 0 0,-31-38 0 0,0 0 80 0,0 0 16 0,0 0 0 0,0 0 0 15,0 0-16-15,0 0 0 0,0 0 0 0,0 0-17872 16</inkml:trace>
  <inkml:trace contextRef="#ctx0" brushRef="#br0" timeOffset="114763.37">12902 6796 33167 0,'-4'3'1472'0,"3"-2"304"0,1 1-1424 0,-1 1-352 0,0-3 0 0,1 1 0 0,1 2 1888 0,1-3 304 0,2 2 64 0,-4-2 16 0,0 0-1120 0,0 0-240 0,0 0-32 0,62 1-16 0,-62-1-352 0,0 0-64 0,64-12 0 0,-64 12-16 0,47-14-432 0,-47 14-192 0,46-12 0 0,-46 12-20096 0</inkml:trace>
  <inkml:trace contextRef="#ctx0" brushRef="#br0" timeOffset="115078.4">13276 6888 29487 0,'-2'0'2624'0,"1"-3"-2112"0,0 3-512 0,1-1 0 15,0 1 2240-15,0-3 320 0,-1-3 80 0,1-1 16 16,2-5-1248-16,1-3-256 0,2-1-64 0,1 2 0 16,1 2-832-16,-1-1-256 0,2 3 0 0,-2 2 128 15,-1 2-128-15,1 2-128 0,-2 4 128 0,1 0-192 16,-3 2-64-16,1 2-32 0,-1 2 0 0,-1 0 0 16,1 1 288-16,-2 2-160 0,1 4 160 0,-1-1-128 15,0 2 304-15,0 2 64 0,2 2 16 0,0 2 0 0,0 1 64 16,1 1 32-16,0 7 0 0,1 1 0 0,1 3 752 0,-1 2 160 15,1 5 16-15,1 2 16 16,-1 2-1536-16,1 0-304 0,-1 1-64 0,0-7-16 0,0-3 864 16,0-9 160-16,1-2 48 0,-2 1 0 0,0-3-256 0,1 1-64 15,-1-4 0-15,-4-19 0 0,8 31-256 0,-6-21-64 16,-1-1-16-16,2-5 0 16,-2-2-576-16,0-4-112 0,2-2-32 0,-2-5-12560 15,0-1-2512-15</inkml:trace>
  <inkml:trace contextRef="#ctx0" brushRef="#br0" timeOffset="115360.22">13349 6853 9215 0,'-2'-10'816'0,"1"4"-656"0,0 0-160 0,1 2 0 0,0 2 4608 0,1-2 896 0,0 0 192 0,2-1 16 0,2-2-1696 0,2-4-352 0,1 1-64 0,1 2-16 0,-9 8-1408 0,0 0-304 0,36-14-48 0,-36 14-16 0,0 0-1952 0,0 0-400 0,60 6-80 0,-60-6-16 0,0 0 640 0,0 0 0 0,55 24 0 0,-55-24 0 0,0 0 0 0,0 0 0 0,32 39 0 0,-29-29-176 16,-2 2-64-16,-2-2-16 0,0 2 0 0,-3 1 0 15,-1-1 64-15,-2 0 16 0,-1 2 0 0,-2 1 0 16,-2-2-80-16,1 2 0 0,-3-2-16 0,3-3 0 16,0-4-224-16,1 0-32 0,3-2-16 0,0-4 0 15,0 0-352-15,1 0-64 0,1-4 0 0,0-1-11008 16,1-1-2208-16</inkml:trace>
  <inkml:trace contextRef="#ctx0" brushRef="#br0" timeOffset="115977.49">13624 6794 8287 0,'4'2'736'0,"-1"-2"-592"16,-2 3-144-16,0-3 0 0,-1 1 3824 0,1 1 720 15,-1-2 160-15,0 0 32 0,0 0-384 0,0 0-64 16,24 39 0-16,-24-39-16 0,0 0-2816 0,6 31-560 15,-6-22-128-15,0 1 0 0,1-1-384 0,-1 1-64 16,-1 0 0-16,1 0-16 0,1-2-304 0,-1 2 0 16,1-1 128-16,1-2-128 0,-1 0 0 0,0-3 0 0,0 3 0 0,2-6-144 31,-1 1-464-31,1 0-96 0,0-4 0 0,1 0-16 16,2-2-1184-16,-1-2-224 0,1-4-48 0,-1-2-16 15,2 2-288-15,-1-3-48 0,1 4-16 0,-1-4 0 16,1 3 1456-16,-1 2 272 0,0-2 64 0,0 4 16 0,-1-1 2208 0,0 4 432 0,-1 3 80 0,-1 0 32 15,2 0 848-15,-2 3 160 0,-3-3 48 0,0 0 0 16,0 0-1856-16,0 0-384 0,16 41-64 0,-16-41 0 16,0 0-192-16,9 29-16 0,-9-29-16 0,0 0 0 15,0 0-176-15,0 0-48 0,0 0 0 0,0 0 0 16,0 0-320-16,0 0 0 0,0 0 0 0,0 0 128 16,56 12 432-16,-46-21 80 0,-1-1 32 0,1-2 0 31,1-4-2016-31,0-3-384 0,0 0-96 0,-1-2-16 0,1-2-288 0,0-1-64 0,-1-2-16 0,0 0 0 15,-1 1-1040-15,0-1-208 0,-2-2-32 0,-1 0-16 16,0 2 2096-16,0-2 432 0,1-4 80 0,-2 1 0 0,0 0 2880 0,-3 5 560 16,2 4 112-16,-4 3 32 0,0 3 496 0,-1 3 96 15,-1 4 32-15,0 5 0 0,1 2-1920 0,-2-1-384 16,1 6-80-16,-1-1-16 0,2 4-256 0,-2 4-48 16,3 3-16-16,-1 3 0 0,1 2-240 0,0 5-48 15,3 5-16-15,-2 2 0 0,0-6-48 0,0 5-16 16,2 5 0-16,-1 7 0 0,2 1 16 0,1 5 0 15,0-3 0-15,1-5 0 0,-1-2-64 0,1-2-16 16,-1-7 0-16,-5-28 0 0,14 51-160 0,-14-51 0 16,16 42 0-16,-16-42 128 0,0 0-128 0,20 37 0 0,-20-37 0 0,0 0 0 15,0 0-448-15,0 0 48 0,0 0 0 0,0 0 0 32,0 0-272-32,50 0-48 0,-42-7-16 0,-2-2 0 15,1-3-192-15,0-1-32 0,-1 3-16 0,-1-3-17840 0</inkml:trace>
  <inkml:trace contextRef="#ctx0" brushRef="#br0" timeOffset="116174.84">13820 6583 35935 0,'-13'4'1600'0,"8"-4"320"0,0 3-1536 0,0-2-384 0,3 1 0 0,1-2 0 0,1 0 1488 0,1 2 240 0,1 0 32 0,-2-2 16 0,0 0-464 0,0 0-96 0,51 6 0 0,-51-6-16 0,52-2-208 0,-52 2-32 0,59-6-16 0,-59 6 0 0,61-14-320 0,-25 4-64 0,7-2-16 0,4-1 0 0,-6 0-544 0,-4 0 0 0,-4 1-160 0,-33 12 160 0,61-19-1472 0,-61 19-160 0,56-13-32 0,-56 13-19600 16</inkml:trace>
  <inkml:trace contextRef="#ctx0" brushRef="#br0" timeOffset="131043.61">10189 5626 12895 0,'0'0'1152'16,"0"-2"-928"-16,-1 1-224 0,1 1 0 0,0-3 1920 0,0 3 320 0,-1-4 80 0,1 1 16 0,-2-3 432 0,1-3 96 0,1 0 16 0,-1-1 0 0,0 3-576 0,0-2-96 0,1 2-32 0,-2-4 0 0,1 3-1200 0,0-2-240 0,1 2-48 0,-1-1-16 0,1 2-272 0,-2-2-48 0,1 3-16 0,1 0 0 0,-1-1-112 0,1 3-32 0,-1-1 0 0,-2 1 0 0,2 4-192 0,-2-3 176 0,2 2-176 0,-1 1 160 15,1 1-160-15,-2 4 0 0,-1-1 0 0,1 3 0 16,-1 5 0-16,0 0 0 0,-1 4 0 0,0 0 0 15,2 0 0-15,-1 0-144 0,0 5 144 0,0 2-160 16,0 3 160-16,0 2 0 0,0 0-144 0,2 1 144 16,2-4 0-16,0-2 0 0,2-2 0 0,1-2 0 15,-1-6 0-15,3-4 0 0,0 1 0 0,0-8 0 16,1 2-256-16,1-4 80 0,0 0 16 0,0-4 0 0,2-1-16 0,-2-2 0 16,1-2 0-16,-1-3 0 0,-1 2 176 0,0 0-192 15,1-5 192-15,-1-1-192 0,1 0 64 0,-2 0 0 16,1-3 0-16,-1 6 0 0,-1-2-128 0,0 3-32 15,-2-1 0-15,1 3 0 0,-2 3-32 0,0 1-16 16,-1 0 0-16,0 1 0 0,0 1 336 0,-1 3 0 16,1-2 0-16,-1 1 0 0,-1 2 336 0,0 0 96 15,2 2 16-15,-1-2 0 0,-1 3-112 0,1 0-16 16,1 4 0-16,1-4 0 0,-1 6-48 0,3-3-16 16,-2 2 0-16,3 0 0 0,-2 2-48 15,3 0-16-15,0-4 0 0,0 3 0 0,-5-9-64 0,0 0 0 16,0 0-128-16,0 0 192 0,0 0-192 0,0 0 0 0,0 0 0 15,0 0 0-15,0 0 0 0,57 11 0 0,-51-16-144 0,-1-4 144 16,1 3-384-16,-1-4 0 0,1-2 16 0,1 0 0 31,-1-2-1040-31,0-1-224 0,1-1-32 0,0-2-16 16,0-2 368-16,-1-3 80 0,0 1 16 0,-1-2 0 16,0 1-1216-16,-1-1-256 0,0-1-32 0,-2 1-16 15,-1-3 1344-15,1 4 272 0,-1 0 48 0,-2 2 16 0,1 5 1696 0,-3 3 320 0,2 0 80 0,-2 5 16 16,2 1 1472-16,-1 6 288 0,-1-1 64 0,1 2 16 15,-1 2-576-15,0 2-112 0,0 0-32 0,-1 4 0 16,2 5-1280-16,0-2-272 0,-2 4-48 0,3 3-16 16,-1-1-176-16,1 4-48 0,1 2 0 0,-1 1 0 15,0 5 80-15,1-3 16 0,-2 2 0 0,2-5 0 16,0-5 720-16,0 4 128 0,3 1 48 0,1-1 0 16,-4-22-1008-16,11 38-192 0,-11-38-128 0,0 0 160 0,18 41-160 0,-13-35 0 15,-5-6 0-15,0 0 0 16,0 0-1152-16,0 0-144 0,0 0-48 0,0 0 0 15,51-6 736-15,-42-1 144 0,-1-5 16 0,1 3 16 0,-2-4 32 0,1 3 0 16,-1-2 0-16,2-2 0 16,-1 2-176-16,4-7-48 0,-1 0 0 0,2-4 0 15,1-1-1168-15,1-2-224 0,1-4-48 0,-1 0-16 16,-2 2-1248-16,0-3-256 0,-2 1-64 0,-3-1 0 16,0 3 1648-16,-2 3 320 0,-1 2 64 0,-3 5 16 0,1 5 2448 0,-2 0 496 15,-1 4 112-15,0-1 16 0,-1 3 1664 0,-2 3 352 16,2 2 64-16,-1 2 16 0,-1 0-944 0,1 0-176 0,-1 4-32 15,0 0-16-15,0 2-1472 0,1 3-288 0,-2-3-64 16,1 4-16-16,1 2-176 0,1 0-16 0,-2-2-16 0,2 4 0 16,0 4-32-16,0 3 0 0,-1 3 0 0,2 1 0 15,0 1 16-15,0 1 0 0,0-1 0 0,0-1 0 16,2-3-48-16,-2 3-16 0,2 3 0 0,-1-2 0 16,0-8-80-16,2 5-32 0,-1-3 0 0,2 1 0 15,1 1-160-15,-5-22 0 0,14 34 144 0,-14-34-144 16,0 0 0-16,24 42 0 0,-24-42 0 0,0 0 0 31,0 0-432-31,44 35 0 0,-44-35 0 0,0 0 0 0,0 0-256 0,0 0-48 0,62 19-16 0,-62-19 0 16,0 0-416-1,0 0-96-15,51-10-16 0,-51 10-16768 0</inkml:trace>
  <inkml:trace contextRef="#ctx0" brushRef="#br0" timeOffset="131860.16">10240 6170 8287 0,'0'-1'736'0,"0"-1"-592"0,0-2-144 0,1 2 0 0,-1 2 2000 0,1-4 368 0,1-1 80 0,-1-3 16 0,1 0 1120 0,2-5 208 0,1 2 48 0,-1 3 16 0,1-2-1536 0,0 4-304 0,1-1-64 0,0 1-16 0,1 6-912 0,1 0-176 0,-1 0-32 0,-7 0-16 0,0 0-496 0,0 0-112 0,0 0 0 0,48 35-16 0,-48-35-48 0,0 0 0 0,0 0 0 0,30 47 0 15,-30-47-128-15,6 30 192 0,-4-16-192 0,-5 2 192 16,-1 1-192-16,-2-1 128 0,0-2-128 0,-1 0 128 16,-1-2-128-16,1 1 0 0,-1-5 0 0,1 0 0 15,1-2 0-15,-2-4-144 0,2 2 0 0,-1-4 0 16,-1-2-96-16,1 0-16 0,1-4 0 0,-2 0 0 16,2-4-256-16,0-2-48 0,1-3-16 0,0-1 0 15,1 0-512-15,3-4-128 0,0-1 0 0,1 1-16 16,2-2-848-16,-3 1-160 0</inkml:trace>
  <inkml:trace contextRef="#ctx0" brushRef="#br0" timeOffset="132075">10454 5854 15999 0,'4'0'352'0,"-3"0"80"0,1 0 16 0,-1 2 0 0,1-2-448 0,-1 2 0 16,0 3 0-16,0-1 0 0,2 8 4800 0,1 0 896 15,-1 8 160-15,2 2 32 0,-1 0-3584 0,0 3-704 16,-2-6-160-16,1-2-32 0,-1 5-624 0,1 3-128 15,-1 0-16-15,1 1-16 0,0 1-320 0,2-5-64 16,-5-22-16-16,13 42 0 0,-13-42-224 0,13 35 0 16,-13-35 0-16,0 0 0 15,22 38-320-15,-22-38-144 0,0 0-48 0,0 0 0 16,0 0-192-16,0 0-32 0,0 0-16 0,0 0 0 16,0 0-1536-16,0 0-304 0,0 0-64 0,0 0-12848 0</inkml:trace>
  <inkml:trace contextRef="#ctx0" brushRef="#br0" timeOffset="132275.81">10415 6018 23039 0,'-1'3'1024'0,"1"-3"192"0,0 0-960 0,0 0-256 0,0 0 0 0,0 0 0 15,1 0 2864-15,2-3 528 0,2 3 96 0,4 0 32 16,-9 0-1600-16,0 0-304 0,39-10-64 0,-39 10-16 15,0 0-992-15,52-16-208 0,-52 16-32 0,0 0-16 0,52-14-288 0,-52 14 0 16,37-8 0-16,-37 8-12544 16,0 0-2464-16</inkml:trace>
  <inkml:trace contextRef="#ctx0" brushRef="#br0" timeOffset="140075.71">10756 5765 35359 0,'0'-3'3136'0,"-2"3"-2496"0,1-2-512 0,0 2-128 0,0 0 1088 0,1 0 192 0,0 2 32 0,-2 1 16 0,2 1-688 0,0-1-144 0,0 7-32 0,0 7 0 0,2 7-144 0,-2 9-48 0,0 3 0 0,-2 3 0 0,1-5 32 0,-1 6 0 0,-1 4 0 0,-1 4 0 0,0 6-64 0,-1-1-16 0,0-5 0 0,2-3 0 0,1-8-80 0,2-9-16 0,1-6 0 0,1-6 0 0,1-3-128 0,1-7 0 0,1 0 0 0,1-6 0 0,0-5-256 0,3-2-96 0,2-6-16 0,0-5 0 0,0-7-16 0,-1 2-16 0,1-6 0 0,-1 5 0 0,-2-2 16 0,1-3 0 0,0 1 0 0,-2-1 0 0,-2 4-944 0,0 1-176 0,0 5-32 0,-1 2-16 0,-2 2 1232 0,2-1 320 0,-2 4 0 0,0 4 0 0,-1 0 1184 0,0 4 352 0,0 1 64 0,1 1 0 16,-1 4-1024-16,0 1-192 0,0 1-64 0,1 2 0 15,-2-3-96-15,1 4-32 0,0 1 0 0,1 5 0 16,0 0-48-16,-1 2-16 0,1 1 0 0,1 0 0 0,-3-16 0 0,7 35-128 16,-7-35 192-16,9 28-64 15,-9-28 16-15,0 0 0 0,0 0 0 0,28 39 0 0,-28-39-144 0,0 0 192 16,0 0-192-16,0 0 192 0,0 0-192 0,61-4 160 16,-61 4-160-16,22-16 160 0,-9 3-160 0,0 1 0 15,2-6 0-15,-1-1 128 0,-3 3-128 0,1-4-192 16,2-2 32-16,-2 0 16 15,-1-2-256-15,-1 4-48 0,-1 1-16 0,-2 0 0 0,-3 3 96 0,-2 1 32 16,-3 5 0-16,-3 2 0 0,0 4 336 0,-3 1-176 16,-1 2 176-16,-3 2-128 0,-3 4 128 0,-1-1 0 15,0 2 160-15,0 0-160 0,1 4 192 0,-1-1-48 16,2 1-16-16,2 0 0 0,1-2-128 0,2 2 0 0,2 0 0 16,-1 3 128-16,1 0-128 0,2 2 0 15,1 1 0-15,3-4 0 0,1 2 0 0,1-2 0 0,-2-12 0 0,0 0 0 16,0 0 0-16,29 45 0 0,-29-45 144 0,0 0-144 15,0 0 256-15,46 33-32 0,-46-33 0 0,0 0 0 16,0 0-96-16,57 4 0 0,-57-4-128 0,30-10 192 16,-15 0-192-16,0 2 0 0,1-2 0 0,-1-3 0 31,-3 3-448-31,2-4-16 0,1-3-16 0,0-2 0 0,1-2-544 0,-1 1-128 16,-2-2 0-16,0 3-16 15,-1 3-288-15,-2 0-48 0,-3 1-16 0,-1 5 0 0,-2 2 896 0,-1 1 176 0,-1 2 48 0,1 0 0 16,-3 2 1680-16,0 0 352 0,0 3 64 0,1 0 16 15,-1 3-272-15,1-1-48 0,0 2-16 0,1 2 0 16,-2-6-656-16,0 0-128 0,7 30-16 0,-7-30-16 0,7 31-48 16,-7-31 0-16,5 28 0 0,-5-28 0 0,6 31-64 0,-6-31-32 15,7 38 0-15,-5-19 0 16,1-3-864-16,-1 0-192 0,-1-4-16 16,-1-12-16-16,0 0 1440 0,4 25 272 0,-4-21 64 0,1-3 16 15,-1 0-1696-15,-1-1-352 0,0-1-64 0,0-3-16 0,-2 1 1504 0,1-1 288 16,0-2 64-16,0-3 16 0,-2-1-864 0,2-2-384 15,0-7 16-15,0 0 16 0,2-4 64 0,0-4 16 16,0-3 0-16,0 2 0 0,1 0 272 0,2 3-192 16,-1 3 192-16,3 2-160 0,0 4 160 0,2 1 0 15,2 1 0-15,0 6 0 0,2-2 0 0,-11 10 0 16,23-13 0-16,-23 13 0 16,0 0-512-16,0 0-32 0,52-6 0 0,-52 6-19264 0</inkml:trace>
  <inkml:trace contextRef="#ctx0" brushRef="#br0" timeOffset="141526.43">10441 6713 23951 0,'-2'-5'2128'0,"-1"4"-1696"0,2 1-432 0,0 0 0 0,0 1 1952 0,0-1 304 0,-2 0 64 0,-3 0 16 0,-2 3-112 0,0-1-32 0,-1 4 0 0,-1 1 0 0,2-1-1376 0,-1 4-288 0,0 2-48 0,1 2-16 0,0-2-208 0,0 4-32 0,0 3-16 0,2-1 0 0,0 5-64 0,2-1-16 0,2 3 0 0,0-6 0 0,1 1-128 0,1 1 0 0,1 1 144 0,3 1-144 15,-4-23 0-15,12 40 144 0,-12-40-144 0,0 0 0 16,36 47 208-16,-36-47-64 0,0 0-16 0,55 12 0 16,-55-12 0-16,45-12 0 0,-45 12 0 0,46-22 0 15,-21 7-128-15,1-3 0 0,0-4 0 0,-1-1 0 16,-2-1 0-16,-2-2-144 0,-1 0 0 0,-3-2 0 15,-1 2-176-15,-3 0-16 0,-2 2-16 0,-3 1 0 16,-1 2 0-16,-4 4 0 0,0 5 0 0,-3-1 0 16,-1 3 96-16,-2 2 0 0,-1 0 16 0,-2 3 0 15,0 4 240-15,-1-1 0 0,-1 2 0 0,-2 0 0 0,0 2 0 0,1 2 0 16,-3 3 0-16,1 2 160 0,1 0-32 0,-1 4 0 16,1 0 0-16,2 3 0 0,0 2-128 0,1-2 0 15,2 4 144-15,2-1-144 0,1-1 0 0,2 1 0 16,1-3 0-16,-1-16 128 0,8 31-128 0,-8-31 176 15,0 0-176-15,13 38 192 0,-13-38 16 0,0 0 16 16,0 0 0-16,0 0 0 0,0 0 0 0,41 38 0 16,-41-38 0-16,0 0 0 0,0 0-96 0,0 0-128 15,53-16 176-15,-53 16-176 0,30-18 0 0,-14 5 0 16,0 1 0-16,-1 0 0 0,0 1-176 0,0-5-80 16,2-2-32-16,0 1 0 15,0-2-288-15,-2 1-48 0,0-1-16 0,-4 3 0 16,3 0-640-16,-5 0-128 0,-1 4-16 0,0-1-16 15,-2 3 224-15,-1 0 64 0,-3 2 0 0,1-2 0 0,-1 4 832 0,-2 0 160 0,1 2 160 0,-1-2-208 16,-1 2 560-16,1-2 112 0,-1 3 32 0,1 0 0 16,-1 0-112-16,1 1-32 0,-2 0 0 0,1 0 0 15,0-1-352-15,0 3 0 0,-1-1 0 0,1 1 0 16,0 1 0-16,0-1 0 0,1 2 0 0,-1-1 0 16,-1 1 0-16,2 0 0 0,-1 0 0 0,0 1 0 15,1-3 320-15,-1 3-16 0,1 0 0 0,-2-2 0 16,1 2 128-16,0-1 16 0,0 2 16 0,-1-2 0 15,0 2-144-15,1-3-48 0,-1 2 0 0,1-1 0 16,1-2-64-16,-1 1-16 0,1 2 0 0,-1-3 0 16,1 0 16-16,0 0 0 0,0 0 0 0,0-3 0 15,0 2-80-15,0 1 0 0,0 0-128 0,1-2 192 0,-1 2-192 16,1 0 0-16,0 0 0 0,-1-3 0 0,0 3 0 0,2 0 0 16,-2 0 0-16,1 3 0 0,-1-3 0 0,1 0 0 15,-1 0 0-15,0 2 0 0,0-2 0 0,1 0 0 16,-1 0 0-16,2 0 0 0,-1 4 0 0,-1-4 0 15,1 0 0-15,0 2 0 0,1-2 0 0,-1 0 0 16,0 0 0-16,0 0 0 0,1 0 0 0,-2 0 0 16,1 0 0-16,-1 0 0 0,1 1 0 0,-1 2 0 15,0-3 0-15,0 2 0 0,0 0 0 0,0 0 0 16,0-2 0-16,-1 1 0 0,1 2 0 0,0-3 0 16,0 0 0-16,-1 2 0 0,1-2 144 0,1 0-144 15,-1 0 128-15,0 0-128 0,0 0 192 0,0 2-64 16,0-2 0-16,0 0 0 0,1 2-128 0,-1-2 0 0,1 2 0 0,-1-2 128 15,1 4-128-15,1-4 0 16,-2 0 0-16,1 3 128 0,0-2-128 0,0 1 0 0,1 1 0 0,-1-2 128 16,-1-1-128-16,0 0 0 0,0 0 0 0,0 0 0 15,0 0 128-15,17 38-128 0,-17-38 128 0,0 0-128 16,14 41 128-16,-14-41-128 0,12 34 128 0,-12-34-128 16,11 33 160-16,-11-33-160 0,0 0 192 0,11 37-192 15,-11-37 128-15,0 0-128 0,0 0 0 0,0 0 0 16,0 0 176-16,10 31-176 0,-8-31 160 0,-2 0-160 15,1-2 192-15,-1-5-48 0,0 4-16 0,1-4 0 16,-1-2-128-16,1-4 0 0,-1 1 144 0,0-3-144 16,0-1 0-16,0-1 0 0,-1-1-160 0,0 1 160 15,0-2-240-15,-1-2 64 0,0 4 16 0,1-1 0 16,-2-1 160-16,1-1-128 0,0 3 128 0,1 1-128 16,1 0 128-16,0 2 0 0,1-2 0 0,2 4 0 0,-2 2 0 0,2 1 0 15,0 3 0-15,0 2 0 0,1-1 0 0,-1 2 0 16,-3 3 160-16,0 0-160 0,0 0 160 0,0 0-160 15,0 0 160-15,0 0-160 0,0 0 0 16,52 2 0-16,-52-2 0 0,0 0-160 16,0 0-1264-16,0 0-256 0</inkml:trace>
  <inkml:trace contextRef="#ctx0" brushRef="#br0" timeOffset="141791.87">11329 6335 23039 0,'0'0'2048'0,"-1"0"-1648"0,1 0-400 0,0 2 0 0,-1-2 3072 0,0 0 544 0,-1 4 96 0,1 2 32 0,0 3-1616 0,-2 5-320 0,2 4-64 0,1 2-16 0,0 5-976 0,1 1-208 0,1 2-32 0,-1-1-16 0,1-1-64 0,1 5-16 0,1 4 0 0,0 3 0 0,3 3-160 0,0-3-48 0,0-6 0 0,-7-32 0 0,17 54-208 0,-17-54 0 0,0 0 0 0,21 42 0 16,-21-42-704-16,0 0-16 0,0 0-16 0,0 0 0 16,0 0-288-16,0 0-48 0,0 0-16 0,0 0-17344 15</inkml:trace>
  <inkml:trace contextRef="#ctx0" brushRef="#br0" timeOffset="141975.37">11251 6581 8287 0,'-6'0'736'0,"2"0"-592"16,2 0-144-16,1 0 0 0,0 0 3600 0,1 2 688 16,0-2 144-16,1 2 32 0,0 0-144 0,3 2-32 15,-4-4 0-15,0 0 0 0,0 0-2912 0,0 0-592 16,54 25-112-16,-54-25-32 0,0 0-448 0,53 6-192 16,-53-6 128-16,0 0-128 15,61 2-416-15,-61-2-160 0,0 0-48 0,62-2-17568 0</inkml:trace>
  <inkml:trace contextRef="#ctx0" brushRef="#br0" timeOffset="142442.13">11584 6583 9039 0,'-6'-6'192'0,"3"4"32"0,2 2 16 0,0-3 32 0,0 3-272 0,-1 0 0 0,1-1 0 0,-3 1 0 15,0 0 4176-15,-4-2 784 0,1 2 160 0,-3 2 16 16,2-1-1904-16,1 4-384 0,0 1-80 0,0 1-16 16,2-1-1424-16,0 1-304 0,3 3-48 0,0 0-16 15,0 1-608-15,1-1-128 0,1-1-32 0,0-9 0 16,0 0-64-16,0 0 0 0,9 33-128 0,-9-33 192 15,0 0-192-15,0 0 0 0,0 0 0 0,0 0 0 16,0 0-272-16,47-7 0 0,-37-3 0 0,-1 4 0 16,-9 6-304-16,20-19-48 0,-9 9-16 0,1 0 0 15,-12 10 304-15,23-15 48 0,-23 15 16 0,22-13 0 16,-22 13 272-16,0 0 0 0,0 0 0 0,0 0 0 16,41-6 0-16,-41 6 320 0,0 0-32 0,0 0-16 0,0 0 464 0,0 0 96 15,0 0 0-15,0 0 16 0,0 0-336 0,0 0-64 16,0 0 0-16,7 32-16 0,-8-31-208 0,1 0-32 15,0-1-16-15,0 0 0 0,0 0-176 0,0 0 0 16,0-1 0-16,0 0 0 0,0-2-320 0,1 2 0 16,1-4 0-16,0 1 0 0,1 1-48 0,0-2 0 15,1 0 0-15,0 0 0 16,0 1-128-16,-1 0-16 0,2-2-16 0,-1 4 0 0,1-4 272 16,-1 3 64-16,-1 2 16 0,-3 1 0 0,0 0 560 0,0 0 96 15,0 0 32-15,0 0 0 0,0 0 80 0,0 0 32 16,0 0 0-16,0 0 0 0,0 0-48 0,0 0 0 15,0 0 0-15,0 0 0 0,0 0-192 0,0 0-32 16,41 32-16-16,-40-29 0 0,1-3-336 0,-1 0 128 0,-1 0-128 0,0 0 0 16,3-3-208-16,-1 2-112 0,-1 0-32 0,0-1 0 31,2-1-528-31,-2 0-96 0,0-1-32 0,-5 2-17952 0</inkml:trace>
  <inkml:trace contextRef="#ctx0" brushRef="#br0" timeOffset="142583.06">11748 6392 12895 0,'-2'-1'1152'0,"0"-2"-928"0,0 1-224 0,1 0 0 0,1 2 3712 0,-1-2 688 0,-2-2 144 0,0 2 16 0,-2-6-720 0,0 3-128 0,1 2-48 0,3 0 0 0,0 2-2368 0,1 1-464 0,1 1-112 0,1 2-16 0,-2-3-464 0,0 0-112 0,0 0 0 0,0 0-128 0,0 0-272 0,0 0-176 0,0 0-16 0,46 37-12720 0,-46-37-2560 0</inkml:trace>
  <inkml:trace contextRef="#ctx0" brushRef="#br0" timeOffset="142875.19">11854 6487 7359 0,'0'0'656'0,"0"0"-528"16,0 0-128-16,0 0 0 0,0 0 3968 0,0 0 768 15,0 0 160-15,0 0 32 0,0 0-320 0,8 37-64 16,-8-37-16-16,0 0 0 0,0 0-2992 0,4 25-608 16,-3-21-112-16,-1-1-32 0,1 0-352 0,-1-1-80 15,2-2-16-15,-1 0 0 0,-1 0-336 0,1-2 0 16,0-1 0-16,2 0 0 15,-1-1-448-15,2-2-48 0,0-1-16 0,-1-2 0 16,1 0-320-16,0 0-80 0,0-2-16 0,-1 0 0 16,1 0-1120-16,2 2-208 0,-2-1-48 0,1 0-16 15,-3 4 1232-15,2 0 256 0,0 4 64 0,-2-2 0 0,-2 4 2160 0,0 0 432 0,0 0 96 0,0 0 0 16,0 0-304-16,0 0-64 0,0 0-16 0,26 38 0 16,-26-38-784-16,0 0-176 0,9 32-16 0,-9-32-16 15,0 0-288-15,7 34-48 0,-7-34-16 0,0 0 0 16,6 32-192-16,-6-32 0 0,0 0 0 0,0 0 0 31,0 0-512-31,9 35-208 0</inkml:trace>
  <inkml:trace contextRef="#ctx0" brushRef="#br0" timeOffset="143724.57">11494 4735 22111 0,'3'2'1968'0,"1"-2"-1584"0,-1 4-384 0,-1-4 0 0,1 2 2368 0,2 2 384 0,-5-4 64 0,0 0 32 0,45 38-496 0,-45-38-112 0,53 54 0 0,-53-54-16 0,54 63-1328 0,-54-63-256 0,53 70-48 0,-53-70-16 0,53 78-128 0,-53-78-16 0,52 77-16 0,-52-77 0 0,51 81-160 0,-27-40-16 0,-1 1-16 0,-2-1 0 0,-21-41-224 0,33 73 176 0,-33-73-176 0,25 63 160 15,-25-63-32-15,24 79 0 0,-11-31 0 0,-1 6 0 16,1 2 16-16,-4-1 0 0,3 1 0 0,-5-2 0 16,-1-1-16-16,-1-5-128 0,-1-7 192 0,0 0-64 15,-1 3 0-15,1 3-128 0,-2-2 192 0,1 0-64 16,-1-2-128-16,-2-4 0 0,2 1 0 0,-4-8 0 16,2-1-128-16,-3-3-64 0,0 1-16 0,-2-1 0 31,2-5-512-31,-4-1-112 0,0 0 0 0,-3 2-12320 0,-1-1-2464 0</inkml:trace>
  <inkml:trace contextRef="#ctx0" brushRef="#br0" timeOffset="144325.47">9803 5506 1839 0,'-2'3'160'0,"-1"-3"-160"0,1 1 0 0,-2 2 0 0,2-3 1360 0,-1 2 240 0,1-1 64 0,-4 4 0 0,-3 1 1088 0,-2 2 240 0,-3 7 32 0,-1-2 16 0,1 6-608 0,0-1-128 0,2 5-32 0,-1 0 0 0,3 6-240 0,2 4-48 0,2 9-16 0,-1 1 0 0,5-1-496 0,1 3-112 0,2 4-16 0,3-2 0 0,1-7-496 0,4 9-96 15,5 8-32-15,5 6 0 0,3 7-496 0,1 0-96 16,1-1-128-16,-1-6 176 0,-3-8-176 0,2 2 0 16,3 3 0-16,0 2 0 0,1 1 0 0,0-6 0 15,0-3 0-15,-2-7 0 16,0-1-608-16,-4-6 0 0,-20-40 0 0,36 60 0 16,-36-60-1168-16,49 66-224 0,-49-66-48 0,57 57-13440 0</inkml:trace>
  <inkml:trace contextRef="#ctx0" brushRef="#br0" timeOffset="158175.69">12706 4630 10127 0,'0'-3'896'0,"0"1"-704"0,0 0-192 0,0 2 0 0,0-2 1216 0,0 2 224 0,0-4 32 0,0-1 16 0,0-1 336 0,1 1 64 0,-1-1 16 0,0 0 0 0,-1 1-80 0,1 1-16 0,0 0 0 0,-2 1 0 0,2 0-144 0,-1 0-48 0,0 3 0 0,0-3 0 0,-2 1-224 0,2 0-48 0,-2 2-16 0,2 0 0 0,0 0-624 0,0 0-112 0,-1 0-16 0,2 2-16 0,-1 0-336 0,1 1-64 0,-1 3-16 0,0-1 0 0,1 3-144 0,0 2 0 0,0 1 0 0,0 5 0 16,-1 1 0-16,-1 1 0 0,2 2 0 0,-2 5 0 16,-1 1 0-16,0 2 0 0,-1 3 0 0,0 1 0 15,1-3 0-15,-2-1 0 0,-2 3 0 0,2-1 0 16,-1 2 0-16,0-4 128 0,1-4-128 0,0 2 0 16,0 5 0-16,-1 1 128 0,0 2-128 0,1 5 0 0,-1-5 160 0,1 5-160 15,1 1 192-15,2-4-192 0,-2-1 224 0,1-4-64 16,2-3-16-16,1 7 0 0,-1 0 48 0,1-1 0 15,0-2 0-15,0-1 0 0,0 4 64 0,1-1 0 16,0 1 16-16,2 1 0 0,2 1-32 0,1 1-16 16,1-3 0-16,1 0 0 0,-2-3-96 0,1-1-128 15,2 5 176-15,0-2-176 0,-3-5 192 0,3 2-192 16,-1-2 192-16,2 2-192 0,1 0 160 0,-1-1-160 16,-10-30 128-16,25 57-128 0,-25-57 128 0,25 53-128 15,-25-53 128-15,23 41-128 0,-23-41 0 0,26 35 128 16,-26-35-128-16,0 0 0 0,38 50 0 0,-38-50 0 15,0 0 0-15,38 38 0 0,-38-38 880 0,0 0 80 0,0 0 32 16,47 37 0 0,-47-37-1952-16,0 0-384 0,0 0-64 0,0 0-32 15,56 26 496-15,-56-26 112 0,0 0 0 0,0 0-18480 0</inkml:trace>
  <inkml:trace contextRef="#ctx0" brushRef="#br0" timeOffset="160758.76">13111 4886 12895 0,'-1'0'1152'0,"0"0"-928"0,1 0-224 0,-2 0 0 0,2 0 2160 0,-1-3 384 0,0 3 80 0,-2-4 0 15,1 2 1024-15,0-1 208 0,0 0 48 0,1-1 0 0,2 2-2000 0,1-5-400 0,1 4-80 0,1-1-16 0,1-2-640 0,2 1-144 0,1-1-32 0,2 1 0 0,0 2 48 0,-1 0 0 0,-9 3 0 0,0 0 0 0,0 0-112 0,0 0-16 0,65 0 0 0,-65 0 0 0,0 0-256 0,0 0-48 16,67-3-16-16,-67 3 0 0,0 0-192 0,54-4 0 16,-54 4 0-16,0 0 0 0,0 0 0 0,57-2 0 15,-57 2 0-15,0 0 0 0,0 0 0 0,43-10-240 16,-36 4 48-16,1 2 16 15,-2 2-320-15,-1-2-64 0,0-1-16 0,-1 1 0 16,-1 2-432-16,4 1-80 0</inkml:trace>
  <inkml:trace contextRef="#ctx0" brushRef="#br0" timeOffset="162491.65">13052 5556 3679 0,'0'-3'320'0,"0"3"-320"0,0-2 0 0,-1 1 0 0,1 1 1696 0,-2-3 272 0,2 1 48 0,-1-2 16 0,0-2 1184 0,0 0 240 0,-1-2 64 0,1 0 0 0,0 1-640 0,0 0-128 0,1-2-32 0,-2 1 0 0,2 0-672 0,0 2-144 0,0 0-32 0,0 0 0 0,2 0-1040 0,-2 2-192 0,1-2-64 0,1 2 0 0,0-1-192 0,0 1-64 0,1 1 0 0,0 0 0 0,2 1-192 0,0 0-128 16,1 2 128-16,-6 0-128 0,0 0 0 0,0 0 0 16,0 0 0-16,0 0 0 0,58 25 0 0,-58-25 0 15,0 0 0-15,0 0 0 0,44 45 0 0,-44-45 0 16,0 0 0-16,20 38 0 0,-17-28 0 0,1-2 0 16,-2 5 0-16,-2 0 128 0,0 0 32 0,-1 0 16 15,-1 5 0-15,-2-5 0 0,0 2-48 0,-2 1-128 0,0-3 192 0,-1 0-64 16,-1-3-128-16,1 0 0 0,-1-1 0 0,1-3 0 15,1 0 0-15,-2-3-144 0,1-2 0 0,-1 1 0 16,1-4-176-16,1-2-48 0,-2 0 0 0,1-1 0 16,-2-2 96-16,2-3 16 0,-2-2 0 0,3 1 0 15,0-1 80-15,1-2 32 0,0-2 0 0,2-1 0 16,1-1-16-16,2-1 0 0,1 3 0 0,0-4 0 31,2 2-224-31,2 2-64 0,0 1 0 0,1 3 0 0,1 1-672 16,1-2-144-16,1 2-16 0,-1 1-16 0,2 0-1312 0,-1-3-256 15</inkml:trace>
  <inkml:trace contextRef="#ctx0" brushRef="#br0" timeOffset="163108.34">13271 5407 10127 0,'0'2'896'0,"0"0"-704"15,1-2-192-15,-1 3 0 0,0-3 3424 0,1 3 656 16,-1 0 128-16,1 4 16 0,2 3 48 0,-1 3 0 15,2 1 0-15,-1 2 0 0,0 3-2944 0,0-3-592 16,-1 0-112-16,1 3-32 0,-1-3-240 0,1 2-48 16,0-2-16-16,1-2 0 0,-4-14-288 0,0 0 0 15,15 35 0-15,-15-35 0 16,0 0-304-16,0 0-112 0,0 0-32 0,0 0 0 16,37 34-848-16,-37-34-176 0,0 0-48 0,0 0 0 15,0 0-1744-15,30-18-368 0,-25 10-64 0,0 0-16 16,-1-6 784-16,3-3 160 0,-2-1 16 0,1 0 16 0,-1-3 2080 0,0 1 400 0,-2 0 96 0,0 5 16 15,-1-1 2320-15,1 6 448 0,-2 1 112 0,0 2 16 16,-1 2 752-16,1 2 144 0,-1 3 48 0,0 0 0 16,0 0-1728-16,0 2-352 0,2 2-64 0,-1 2-16 15,0 0-848-15,0 2-176 0,2 3-48 0,-1-1 0 16,1 0-160-16,-2-1-48 0,-1-9 0 0,6 25 0 16,-3-15-96-16,-3-10-32 0,0 0 0 0,11 32 0 15,-11-32-128-15,0 0 0 0,0 0 0 0,0 0 0 16,0 0-352-1,0 0-48-15,0 0-16 0,0 0 0 0,0 0-208 0,0 0-32 0,0 0-16 0,56 11 0 16,-50-17-1136-16,1-6-240 0,1-3-32 0,-1-2-16 16,2-6-1328-16,-2 2-272 0,0-3-48 0,0-2-16 15,0 0 592-15,-1-3 112 0,0 1 32 0,-1 1 0 16,-1 1 2064-16,0 1 400 0,-2 1 96 0,-2 6 16 0,0-1 4160 0,0 6 848 16,0 0 176-16,0 1 16 0,-1 6-672 0,0 0-144 15,0 2-32-15,-1 1 0 0,1 3-2256 0,0 4-464 16,0 1-96-16,-1 5 0 0,4 0-496 0,-1 2-80 15,1-2-32-15,2 11 0 0,0 8-112 0,1 3-32 16,0 0 0-16,0 0 0 0,0-1-16 0,-1 0 0 16,1 4 0-16,-1-3 0 0,-1-8-64 0,0 0 0 15,1 3-16-15,0-1 0 0,1-4-240 0,0-2 0 16,-5-20 128-16,10 34-128 0,-10-34 0 0,0 0-128 16,0 0 128-16,0 0-208 15,0 0-352-15,25 34-64 0,-22-36-16 0,1-2 0 16,-1 1-272-16,1-4-64 0,0 1-16 0,0-3-17936 0</inkml:trace>
  <inkml:trace contextRef="#ctx0" brushRef="#br0" timeOffset="163299.12">13511 5348 28447 0,'-10'-2'624'0,"5"2"128"0,1 0 16 0,2 0 48 16,0-2-656-16,2 2-160 0,0 0 0 0,-1 0 0 0,1 0 3088 0,3 0 592 0,1 0 112 0,3-2 32 0,-7 2-2480 0,0 0-512 0,38-19-80 0,-38 19-32 0,36-19-368 0,-36 19-80 0,42-21-16 0,-42 21 0 0,42-20-608 0,-42 20-128 0,42-19-32 0,-42 19-19296 0</inkml:trace>
  <inkml:trace contextRef="#ctx0" brushRef="#br0" timeOffset="163609.76">13794 5391 18431 0,'-6'8'1632'0,"2"-6"-1312"16,0 0-320-16,2 0 0 0,0-2 3904 0,2 0 720 16,-1-2 144-16,2 0 32 0,-2 0-2256 0,1-2-448 15,1-2-96-15,2-3-16 0,-1 2-1280 0,2-2-272 16,0 2-48-16,1 1-16 0,0-3-368 0,0 5 0 16,-2-1 0-16,1 4 128 0,-4 1-128 0,0 0-208 15,0 0 48-15,0 0 16 0,0 0-48 0,0 0-16 16,32 48 0-16,-32-48 0 0,10 37 208 0,-5-17 0 0,1 5 0 0,-6-25-144 15,11 47 144-15,-6-21 0 0,4 5 0 0,-2 1 128 16,3 3 48-16,-1-1 16 0,0 1 0 0,-1-1 0 16,0 1 96-16,-1 0 32 0,-2-7 0 0,0-2 0 15,-5-26-48-15,7 41 0 0,-7-41 0 0,5 34 0 16,-5-34-144-16,5 30-128 0,-5-30 192 0,0 0-192 16,6 29 0-16,-6-29-176 0,0 0 0 0,0 0 0 31,0 0-672-31,0 0-144 0,0 0-32 0,0 0-18192 0</inkml:trace>
  <inkml:trace contextRef="#ctx0" brushRef="#br0" timeOffset="163858.51">13853 5344 11055 0,'-2'-12'976'0,"-1"6"-784"0,2 0-192 0,0 2 0 15,1-2 4176-15,0 3 800 0,0 0 144 0,1-4 48 0,1-1-1264 0,2-3-240 16,2 2-48-16,0-1-16 0,3 4-2192 0,-9 6-448 15,0 0-96-15,0 0-16 0,48-6-400 16,-48 6-64-16,0 0-32 0,0 0 0 0,56 24-352 0,-56-24 0 16,0 0 0-16,35 35 0 0,-35-35 0 0,0 0-320 15,21 38 64-15,-21-38 16 16,3 30-208-16,-3-13-32 0,-1 1-16 0,-1 0 0 16,-3-2 16-16,-2 3 0 0,1-4 0 0,-1 1 0 15,-2 0-144-15,2-4-16 0,-1-1-16 0,1-2 0 16,1-3-1312-16,2 0-256 0</inkml:trace>
  <inkml:trace contextRef="#ctx0" brushRef="#br0" timeOffset="164225.75">14066 5320 18767 0,'0'0'400'0,"0"0"96"0,0 0 16 0,0 0 32 0,0 0-544 0,0 0 0 0,0 0 0 0,0 0 0 15,0 0 4752-15,0 0 848 0,0 0 160 0,38 37 48 16,-38-37-3808-16,0 0-752 0,10 33-160 0,-10-33-16 15,0 0-528-15,6 30-96 0,-6-30-32 0,0 0 0 16,0 0-416-16,0 0 0 0,0 0 128 0,0 0-128 16,0 0-256-16,0 0-64 0,0 0-32 0,0 0 0 15,0 0-416-15,48 20-64 16,-41-27-32-16,-1-1 0 0,1-2-1744 0,1 0-336 0,-1 0-80 0,0-2-16 16,0 2 400-16,-2 1 80 0,0 2 0 0,-2 2 16 15,2 4 3040-15,-1-2 592 0,0 1 128 0,-4 2 32 0,0 0 2000 0,0 0 400 16,0 0 64-16,0 0 32 0,0 0-1952 0,0 0-384 15,0 0-64-15,28 39-32 0,-28-39-448 0,0 0-96 16,0 0 0-16,0 0-16 0,0 0-208 0,14 35-32 16,-14-35-16-16,0 0 0 0,0 0-368 0,0 0-128 15,0 0 0-15,0 0 144 16,0 0-560-16,0 0-112 16,0 0-32-16,44-9 0 0,-38 3-400 0,2-3-96 0,-1-1-16 0,1 1 0 15,-1-1-1344-15,0-5-272 0,2 1-48 0,-1-2-13200 0</inkml:trace>
  <inkml:trace contextRef="#ctx0" brushRef="#br0" timeOffset="164425.29">14411 5241 18431 0,'13'-101'816'0,"-11"96"160"0,-2 5-784 0,0 0-192 0,0-2 0 0,0-4 0 16,0-3 3392-16,0-2 640 16,0-6 128-16,0 1 32 0,-2-2-1376 0,1 3-256 0,0 3-64 15,-2 6-16-15,2 2-1216 0,-1 4-240 0,0 3-64 0,0 3 0 16,2-1-304-16,-1 3-64 0,1 2-16 0,0-10 0 16,3 34-192-16,0-8-32 0,1 2-16 0,-1 4 0 15,4 0-64-15,-1 3-16 0,0-2 0 0,1-3 0 16,-7-30-256-16,15 53 160 0,-15-53-160 0,15 45 128 15,-15-45-128-15,15 41 0 0,-15-41 0 0,0 0 0 32,17 40-640-32,-17-40-48 0,0 0-16 0,0 0 0 0,19 41-384 0,-19-41-64 0,0 0-32 0,0 0-18832 15</inkml:trace>
  <inkml:trace contextRef="#ctx0" brushRef="#br0" timeOffset="164601.01">14328 5226 9215 0,'-15'-5'816'0,"8"2"-656"0,-1 1-160 0,2 1 0 0,4 1 6352 0,-1-3 1248 16,2 3 240-16,-2-4 48 0,1-1-4608 0,-1-1-912 15,3-1-192-15,3 1-48 0,2-1-1024 0,2 1-208 16,-7 6-32-16,26-13-16 0,-26 13-288 0,37-9-64 16,-37 9-16-16,42-10 0 0,-42 10-480 0,46-6 0 15,-46 6-128-15,45-4-14672 16,-45 4-2928-16</inkml:trace>
  <inkml:trace contextRef="#ctx0" brushRef="#br0" timeOffset="164875.37">14757 4902 22111 0,'-9'12'1968'0,"3"-5"-1584"0,1 0-384 0,2 1 0 15,0-4 2752-15,2-1 448 0,-2 4 112 0,1 8 16 16,-4 7-752-16,-1 10-144 0,1 4-16 0,1 4-16 16,2 4-1472-16,0 1-288 0,3 2-64 0,0-3-16 15,3-3-192-15,0 0-48 0,5 1 0 0,-2-1 0 16,0-6-192-16,2-4-128 0,-8-31 128 0,14 47-128 16,-14-47 0-16,21 42 0 0,-21-42-192 0,0 0 64 15,36 44-320-15,-36-44-48 0,0 0-16 0,0 0 0 16,51 28-64-16,-51-28 0 0,0 0-16 0,0 0-18336 15</inkml:trace>
  <inkml:trace contextRef="#ctx0" brushRef="#br0" timeOffset="168342.49">15114 4930 4607 0,'0'-6'400'0,"0"3"-400"0,0 3 0 0,0-3 0 0,0 3 1584 0,-1-3 224 0,1 2 48 0,0 0 16 0,-1 0 1072 0,0-2 224 0,1 2 32 0,-2-2 16 0,1 3-944 0,0-2-192 0,1 1-32 0,-1 1-16 0,1 1-352 0,-2 1-64 0,2-2-16 0,-1 3 0 0,1-3-688 0,0 4-144 0,0-1-16 0,0 3-16 0,1 1-128 0,1 1-32 0,-1 2 0 0,-1 0 0 0,0-1-176 0,1 2-32 0,-1 6-16 0,0-1 0 16,0 2-64-16,1-1-16 0,-1 0 0 0,0 4 0 15,0 2-80-15,0 1 0 0,0 2-16 0,0 3 0 16,0-1-176-16,0-2 160 0,2 1-160 0,-1-1 160 16,0-1-160-16,2-3 0 0,-3-22 144 0,6 36-144 15,-6-36 896-15,0 0 128 0,12 35 0 0,-12-35 16 16,0 0-784-16,0 0-256 0,0 0 160 0,0 0-160 15,0 0-704-15,51 33-208 0,-51-33-48 0,0 0-16 16,0 0 1648-16,0 0 336 0,49-12 64 0,-39 6 16 16,0-3-832-16,0 1-256 0,1-3 128 0,0 0-128 0,2-4 0 0,-2 2 0 15,0-2 0-15,-1 1 0 0,-2-1-240 0,0-1 0 16,-1 4 0-16,-2-2 0 0,0 3 736 0,-2 0 144 16,0 3 16-16,-1-2 16 15,-1 3-1600-15,0 1-320 0,-1 0-64 0,0-3-16 0,-1 6 832 0,-2-5 176 16,1 2 16-16,-1 1 16 15,0 1-848-15,-1 2-160 0,0 1-48 0,-1-4 0 0,-1 4 1712 0,1-2 336 16,-1 3 64-16,1 0 0 16,-1 3-1664-16,0-2-320 0,0 4-80 0,-1 1-16 15,2 1 640-15,0 2 128 0,0 3 32 0,1 1 0 0,0 3 256 0,0 0 48 16,2 2 16-16,0 0 0 0,2 3 448 0,2-1 80 16,-2-20 32-16,5 37 0 0,-5-37 400 0,7 32 96 0,-7-32 16 0,0 0 0 15,0 0-304-15,25 41-64 0,-25-41-16 0,0 0 0 16,0 0-240-16,0 0-64 0,0 0 0 0,0 0 0 15,58-4 1616-15,-48-2 320 0,-2-3 64 0,1-1 16 32,1 0-3344-32,1-6-656 0,0 1-144 0,2-3-32 0,-2 1 1568 0,2-2 400 0,-2-2 0 0,-1 1 0 15,3-2-256-15,-2 0 64 0,0-1 0 0,-1 1 16 16,0 4-64-16,-2-3-16 0,0 3 0 0,-1 0 0 16,-1 2-32-16,-1-3-16 0,0 3 0 0,-2 0 0 15,0 1 160-15,0 3 144 0,-2-1-208 0,-1 3 80 16,0 3 128-16,-1 1 0 0,0 0 0 0,-1-1 0 15,0 4 192-15,0-2 0 0,-1 4 16 0,1-4 0 16,-1 3-48-16,1 0-16 0,0-1 0 0,0 2 0 16,1 1-144-16,-2 0 128 0,1 0-128 0,-2 1 128 0,2 4-128 0,-1-1 128 15,1-1-128-15,-1 3 128 0,2 1-128 16,-2 2 0-16,1 3 0 0,0-2 0 0,0 2 128 0,0 2-128 16,1 5 0-16,-1 0 128 0,2 6 80 0,-1 1 16 15,1 1 0-15,0 3 0 0,0 1 64 0,1-5 16 16,2 1 0-16,-1-5 0 0,-2-22-96 0,9 36-16 15,-9-36 0-15,0 0 0 0,0 0-192 0,27 37 0 16,-27-37 0-16,0 0 0 0,0 0 0 0,0 0-208 16,45-2 32-16,-45 2 16 0,17-14 160 0,-8 4-208 15,1-2 80-15,-1-4 128 0,0 1-192 0,1-4 192 16,0 0-192-16,0-4 192 0,0 5-320 0,-2-4 64 16,1 3 16-16,0-1 0 15,-1-4-272-15,2-5-64 0,1 1-16 0,-1-3 0 16,0 1-672-16,-1 2-128 0,-2 3-16 0,-2-1-16 0,1 4 1088 0,-3 3 336 0,-1 1-176 0,-2 4 176 15,0 2-176-15,-2 5 176 0,-1 1-208 0,0 6 80 16,-1 0 400-16,-1 3 96 0,0 4 16 0,0 2 0 16,0 1 432-16,-1 2 80 0,0 7 32 0,0 0 0 15,-1 4-480-15,1 1-80 0,0 5-32 0,1-6 0 16,1 0 32-16,2 1 0 0,-2 4 0 0,3 0 0 16,0 0 16-16,1 1 16 0,1-3 0 0,0-1 0 15,-1-25 16-15,6 42 0 0,-6-42 0 0,11 34 0 16,-11-34-208-16,0 0-32 0,17 35-16 0,-17-35 0 15,0 0-160-15,0 0 0 0,0 0 0 0,0 0 0 16,0 0 0-16,51 28 0 0,-51-28 0 0,0 0-176 16,0 0 32-16,38-12 0 0,-38 12 0 0,21-14 0 15,-21 14 144-15,21-15-192 0,-9 6 192 0,2-4-192 0,-2 0 0 0,0-2-16 16,-1-1 0-16,-1 3 0 0,-1 0 32 0,1-2 16 16,0-1 0-16,-2 0 0 0,2 0-32 0,-2-2-16 15,-1 5 0-15,-1-3 0 16,-1 6-176-16,-2-3-16 0,-1 5-16 0,-2 0 0 15,0 2-416-15,-2 4-96 0,-1-1-16 0,0 2 0 16,-1 5 368-16,-2-1 64 0,-2 6 0 0,0 3 16 0,-4 5 192 0,3 1 48 16,0-1 0-16,0 2 0 0,3 2 256 0,0-1 272 15,1 2-48-15,2-1-16 0,2-1 480 0,1-20 80 16,3 31 32-16,-3-31 0 0,0 0-160 0,0 0-16 16,0 0-16-16,0 0 0 0,39 34-240 0,-39-34-48 15,0 0-16-15,34-12 0 0,-34 12-160 0,26-19-16 0,-15 10-128 16,1-4 192-16,-1 3-192 0,0-2 0 0,-11 12 0 0,23-19 0 15,-23 19 0-15,21-16-208 0,-21 16 64 0,0 0 16 16,29-12-16-16,-29 12 0 0,0 0 0 0,0 0 0 16,0 0 144-16,0 0 0 0,52 25 0 0,-52-25-128 15,0 0 320-15,0 0 64 0,24 47 0 0,-24-47 16 16,0 0-16-16,7 42-16 0,-7-42 0 0,0 0 0 16,3 37 0-16,-3-37 0 0,-2 22 0 0,2-22 0 15,0 0-240-15,-3 22 176 0,3-22-176 0,-4 10 160 16,3-6-160-16,0-2 0 0,-2 0-192 0,2-2 192 15,-2-2-464-15,1 0 16 16,1-2 16-16,-1-2 0 0,1-3-16 0,1-1 0 16,1-2 0-16,2-2 0 0,-1-4 448 0,3-2 192 0,0 2 0 0,1-5-16 15,1 5 144-15,0 2 16 0,0 1 16 0,1-1 0 16,2 2-64-16,0-1-16 0,-2 5 0 0,2 1 0 0,0 0-272 16,0 1 160-16,-10 8-160 0,22-14 128 15,-22 14-848-15,0 0-176 0</inkml:trace>
  <inkml:trace contextRef="#ctx0" brushRef="#br0" timeOffset="168677.92">15448 5153 25791 0,'-1'0'2304'0,"0"2"-1856"0,1-2-448 0,0 0 0 0,0 0 2240 0,0 0 368 0,0 0 64 0,0 0 16 0,1 3-448 0,-1-3-96 0,0 0-16 0,0 0 0 0,0 0-1088 0,0 0-208 0,45-9-64 0,-45 9 0 0,0 0-64 0,51-16-32 0,-51 16 0 0,42-16 0 0,-42 16-352 0,49-16-64 0,-49 16 0 0,49-18-16 0,-49 18-240 0,48-13 0 0,-48 13 0 0,52-14 0 15,-52 14-896-15,58-8-80 0,-58 8-16 0,56-7-12944 16,-56 7-2576-16</inkml:trace>
  <inkml:trace contextRef="#ctx0" brushRef="#br0" timeOffset="169241.22">16430 4763 14735 0,'-4'0'1312'0,"2"0"-1056"0,1 3-256 0,-1-3 0 16,1 0 2208-16,1 0 384 0,-1 0 80 0,1 0 16 0,-1 0 992 0,1 1 208 15,1 1 32-15,-1-2 16 0,0 0-2272 0,0 0-464 16,0 0-96-16,0 0-16 0,0 0-256 0,0 0-64 15,58 33-16-15,-58-33 0 0,0 0-240 0,43 34-64 16,-43-34 0-16,36 37 0 0,-36-37-240 0,35 48-48 16,-35-48-16-16,27 45 0 0,-27-45-144 0,25 53 0 15,-25-53 0-15,22 73 0 0,-12-30-384 0,-4 2 32 16,-3-1 16-16,-3 3 0 0,-4-2-48 0,-2-1 0 16,-3-1 0-16,-2 0 0 0,0-5 96 0,-2-3 16 15,1-1 0-15,-3-3 0 0,0-2-64 0,-3 0-16 16,-1 0 0-16,-2-2-12352 15,0-1-2464-15</inkml:trace>
  <inkml:trace contextRef="#ctx0" brushRef="#br0" timeOffset="170975.16">16528 4065 20271 0,'1'0'1792'15,"-2"-3"-1424"-15,1 3-368 0,0 0 0 0,0 0 2016 0,0-1 336 0,0 1 64 0,0-3 16 0,0 3 448 0,1 0 80 0,3 0 32 0,-1 0 0 0,-3 0-2000 0,0 0-400 0,0 0-80 0,0 0 0 0,57 45-192 0,-57-45-48 0,41 41 0 0,-41-41 0 0,53 59-16 0,-53-59-16 0,58 69 0 0,-58-69 0 0,55 68-96 0,-55-68-16 0,54 68 0 0,-54-68 0 0,55 68-128 0,-55-68 160 0,49 66-160 0,-49-66 160 16,48 69-32-16,-48-69-128 0,49 76 192 0,-49-76-64 16,40 72 0-16,-40-72 0 0,31 67 0 0,-31-67 0 15,20 61 48-15,-20-61 0 0,11 65 0 0,-8-30 0 16,-3-7 64-16,0-2 16 0,-3 3 0 0,-2 3 0 15,-2 9-32-15,-6 8 0 0,-3 2 0 0,0 0 0 16,-2-3-80-16,0-7-16 0,1-4 0 0,-1 1 0 16,-2 3-128-16,-4 1 0 0,1-1 144 0,-1 1-144 15,-2 1 0-15,3-5 0 0,1-3 0 0,1-3 0 16,2 2 0-16,0-6-240 0,3 1 48 0,0-3 0 16,1-2-528-16,3 0-112 0,2-8 0 0,0-1-16 15,2 1-208-15,-2-1-32 0,2 1-16 0,1 0-17488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8T15:11:14.9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12672 2687 27647 0,'1'-4'2448'0,"-1"-2"-1952"0,2 0-496 0,-2-2 0 0,1 0 2176 0,-1-2 320 0,-1 4 80 0,-1 2 16 0,2 2-800 0,-1-2-176 0,0 1-16 0,-2-4-16 0,1 1-816 0,-2-5-176 0,1 3-16 0,-1-2-16 0,-1 2-112 0,0-1-32 0,1 2 0 0,-1-2 0 0,0 2-32 0,0 0-16 0,2 1 0 0,-2-3 0 0,0 3-128 0,-1 3-32 0,-1-4 0 0,1 4 0 0,-2-1-208 0,-2-1 0 0,0 4 0 0,-1-2 0 0,-3 6 0 0,-2-2 0 0,0 4-128 0,-4 1 128 0,0 4-320 0,-3 4 32 0,-2 4 16 0,-2 1 0 0,-1 4 112 0,-2 4 32 0,1 2 0 0,1-1 0 0,0 1 128 0,2 0 0 0,2 2 0 0,2-5-128 0,3 2 128 0,2-4 0 0,3-1 0 0,4-6 0 0,2-1 0 0,2-1 0 0,1 1 0 0,2 0 0 0,2-1 0 16,1-3 0-16,1-2 0 0,2 0 0 0,-1-1 0 0,3 0 0 15,1-2 0-15,-6-7-128 16,0 0 128-16,0 0 176 0,44 40-48 0,-44-40 0 0,0 0 144 0,0 0 32 16,56 29 0-16,-56-29 0 0,0 0-48 0,0 0-16 15,71 20 0-15,-71-20 0 0,53 8-80 0,-53-8-16 16,59 7 0-16,-59-7 0 0,65 4-144 0,-65-4 128 15,54 9-128-15,-54-9 128 0,0 0-128 0,63 9 0 16,-63-9 0-16,0 0 0 0,57 17 0 16,-57-17 0-16,0 0 0 0,0 0 0 0,0 0 0 0,46 50 0 15,-44-38 128-15,0 2-128 0,-2 0 0 0,-3 2 128 16,-2-2-128-16,-1 2 128 0,-1 1-128 0,-3 0 192 16,-2-1-192-16,1 0 192 0,-1-1-192 0,-2-2 192 15,2-3-192-15,-5 2 192 0,-2 1-192 0,-2-1 0 0,0 0 0 0,-2 0 0 16,-1-1 0-16,2-1 0 344,3-4 0-344,-2 1 0 0,-3 2 0 0,-1-3-224 0,0-2 32 0,2 2 0 0,2-4-288 0,0 2-48 0,3-4-16 0,1 3 0 0,6-3-32 0,-2 0 0 0,2-3 0 0,0 1 0 0,1 0 64 0,0-3 0 0,2 1 0 0,0 1 0 0,2-1 0 0,1-2 0 0,0 4 0 15,2-4 0-15,0 2-464 0,2 0-96 0,1-1-16 0,0-5-16560 0</inkml:trace>
  <inkml:trace contextRef="#ctx0" brushRef="#br0" timeOffset="681.83">13497 2531 16575 0,'0'-4'1472'0,"0"-2"-1168"0,0 4-304 0,-1-2 0 0,1 2 2448 0,-2-2 432 0,1-6 96 0,0-2 16 0,-1-7 656 0,-2-1 128 0,0 2 16 0,-1 2 16 0,0 1-2480 0,0 5-496 0,-2 0-112 0,-1 1-16 0,1 6-176 0,-4 3-32 0,0 0-16 0,-4 3 0 0,-2 4-176 0,-2 2-48 0,-1 4 0 0,2 2 0 0,-2 1-96 0,0 2-32 0,0 2 0 0,2-1 0 15,1 0 0-15,2 2 0 0,1-1 0 0,0-1 0 16,2 3 96-16,-1 0 16 0,1 3 0 0,1-1 0 16,1 3-240-16,2-4 144 0,3 2-144 0,1-4 128 15,3-1-128-15,1-20 192 0,5 34-192 0,-5-34 192 16,0 0-32-16,26 45 0 0,-26-45 0 0,0 0 0 16,0 0 32-16,55 41 0 0,-55-41 0 0,0 0 0 15,0 0-16-15,77 22 0 0,-77-22 0 0,58 9 0 16,-58-9-48-16,63 10 0 0,-63-10 0 0,56 9 0 15,-56-9-128-15,0 0 128 0,65 19-128 0,-65-19 128 16,0 0-128-16,0 0 0 0,0 0 0 0,50 38 0 16,-49-28 128-16,-1 3-128 0,-2-1 128 0,-2 2-128 15,-2 0 192-15,-3 2-64 0,-1 3 0 0,-3 1 0 0,-1 1-128 16,-3 1 0-16,-2 0 144 0,-4 4-144 16,-2-1 0-16,-4 0 0 0,2-2 0 0,0-2 0 0,2-5-160 0,3 0 0 15,1-6 0-15,1 0 0 0,4-4-160 0,1-1-48 16,0-3 0-16,2-2 0 15,1 0-304-15,3-2-64 0,3 0-16 0,1-1 0 16,2 2-144-16,2-1-16 0,1-2-16 0,1-1 0 16,3 1-272-16,2-2-48 0</inkml:trace>
  <inkml:trace contextRef="#ctx0" brushRef="#br0" timeOffset="2549.64">13864 3407 20271 0,'-2'0'1792'0,"-1"0"-1424"0,2 0-368 0,1 0 0 0,-1 0 2128 0,0 0 368 0,-1 0 64 0,-1 0 0 0,0 0 96 0,1 1 16 0,2 1 0 0,2-2 0 0,3 3-1664 0,1-3-336 0,-6 0-64 0,0 0-16 0,0 0-272 0,50 4-64 0,-50-4-16 0,0 0 0 0,63-4-48 0,-63 4 0 0,54-5 0 0,-54 5 0 0,60-4 0 0,-60 4 0 0,59-6 0 0,-59 6 0 16,54-6-64-16,-54 6 0 0,47-4-128 0,-47 4 192 15,44-6-192-15,-44 6 0 0,0 0 128 0,52-6-128 16,-52 6 0-16,0 0 0 0,45 0 0 0,-45 0-160 15,0 0-208-15,0 0-32 0,0 0-16 0,50 3 0 16,-44 0-528-16,0-3-96 0,-1 2-32 0,1 0-16672 16</inkml:trace>
  <inkml:trace contextRef="#ctx0" brushRef="#br0" timeOffset="2948.75">14778 3368 26719 0,'0'0'1184'0,"0"0"240"0,1 0-1136 0,0 0-288 0,1 0 0 0,-1 0 0 16,1 0 1600-16,1 2 256 0,2 0 48 0,-5-2 16 15,0 0 48-15,0 0 16 0,0 0 0 0,57 22 0 16,-57-22-1344-16,0 0-272 0,0 0-48 0,67 19-16 16,-67-19 32-16,0 0 16 0,71 12 0 0,-71-12 0 15,57 6-48-15,-57-6-16 0,59 2 0 0,-59-2 0 16,61-4-64-16,-61 4-16 0,57-10 0 0,-34 4 0 0,0 0-208 15,-4-1 144-15,0-1-144 0,0 0 128 0,-1 2 704 0,-2 0 128 16,-1 0 16-16,-3 2 16 0,-2-1-320 0,-2 4-64 16,-1-2-16-16,-2 3 0 15,0 0-2944-15,-2-3-592 0</inkml:trace>
  <inkml:trace contextRef="#ctx0" brushRef="#br0" timeOffset="33051.01">12025 2197 11055 0,'-1'0'976'0,"-1"-1"-784"0,1 1-192 0,-1 0 0 0,1 0 2432 0,-1 0 448 0,-1 0 96 0,-2 1 16 0,-1 0 272 0,-1 1 48 0,-1 1 16 0,1 2 0 0,1-1-1520 0,1 2-288 0,-2 2-64 0,1 0-16 0,0 5-672 0,0-1-128 0,-3 2-16 0,2 4-16 0,-1 1-288 0,1 3-64 0,0 3-16 0,-1 1 0 0,1 2-48 0,-1 1-16 0,2 2 0 0,-1 1 0 0,-1 10-48 0,1 7-128 0,-2 14 192 0,1 7-64 0,1-2 0 0,2-3 0 0,2-6 0 0,-1 5 0 0,3 2 0 0,2 4 0 0,3-4 0 0,1-1 0 0,3-4 32 0,1-6 0 0,3-2 0 0,-1-7 0 0,3 0 16 0,1-2 0 0,1 1 0 0,2-1 0 0,4 1-48 0,0-5-128 0,-22-40 192 0,47 76-64 15,-47-76 0-15,47 63-128 0,-47-63 192 0,48 54-64 16,-48-54 0-16,49 41 0 0,-49-41 0 0,49 35 0 16,-49-35 0-16,0 0-128 0,65 32 192 0,-65-32-64 15,0 0-128-15,72 16 160 0,-72-16-160 0,57 6 160 16,-57-6-160-16,68-2 0 0,-68 2 144 0,68-10-144 16,-68 10 0-16,72-19 144 0,-37 6-144 0,-1-6 0 15,-1 1 144-15,-1-5-144 0,-3 1 0 0,0-1 144 16,2-6-144-16,0-2 0 0,-1-1 144 0,-3 1-144 15,-3 0 128-15,-2 2-128 0,0-6 160 0,0-3-160 16,-1 0 128-16,-2-2-128 0,0 1 0 0,-3-4 144 16,-2 3-144-16,0 0 0 0,-3-1 0 0,-1-4 128 15,0 1-128-15,-3-3 0 0,0 4 0 0,-2-3 0 0,-2-4 0 16,0 2 0-16,-1-3 0 0,-2 1 0 0,-2 0-224 0,-2 3-32 16,-1 5 0-16,-1 4 0 15,-3 1-128-15,-1-4-48 0,-5-1 0 0,-3-1 0 0,1 1 128 0,-2 3 32 16,-1 0 0-16,-1 0 0 0,0 1 128 0,-1 0 144 15,-2-1-208-15,1 2 80 0,-1 3 0 0,1 1 0 16,-1 1 0-16,-1-2 0 0,-5-1-16 0,-1 0 0 16,0 3 0-16,0 4 0 0,-2 3-48 0,-1 7 0 15,2 1 0-15,-1 8 0 0,-1 2 0 0,1 5 0 16,5 2 0-16,0 2 0 0,1 2 64 0,-1 5 0 16,-2 1 0-16,2 0 0 0,2 2 128 0,-3 0 0 0,1 4-144 15,-1 3 144-15,3-3 0 0,3 0-176 0,1 3 176 16,1-3-128-16,0 0-80 0,2-1-16 0,7-2 0 0,-1 1 0 31,5 1-480-31,-1-3-80 0,4 0-32 0,1-2 0 16,3 3-1408-16,1-1-272 0</inkml:trace>
  <inkml:trace contextRef="#ctx0" brushRef="#br0" timeOffset="33865.35">12528 3252 11055 0,'1'3'976'0,"-1"-3"-784"0,0 3-192 0,1-3 0 0,0 3 2240 0,0 0 416 0,1 1 80 0,0 2 16 0,2 7 1296 0,2 3 272 0,3 4 48 0,-9-20 16 0,19 43-2448 0,-19-43-480 0,25 47-112 0,-25-47 0 0,35 57-832 0,-35-57-176 0,39 58-16 0,-39-58-16 0,42 59-144 0,-42-59-32 0,41 63 0 0,-41-63 0 0,44 76-128 0,-26-37 0 0,-1 5 0 0,-3-4 128 15,-3 1-128-15,-5 0 0 0,-3 7 0 0,-4-1 0 16,-2 0 0-16,-3 1 0 0,-3 7 0 0,-3 2 0 16,-2 2 192-16,-2 2-32 0,-4 2-16 0,1-4 0 15,-1-7-144-15,0 4 192 0,-1-2-192 0,-2 3 192 16,0 2-192-16,3-4 0 0,4-8 0 0,3 0 0 15,-1-3 0-15,2-2 0 0,1 2 0 0,0-4 0 16,-1 2 0-16,3-1 0 0,-1 1 0 0,1 2 0 16,2-4 0-16,2 1 0 0,1-6 0 0,1-3 0 15,1 3 0-15,0-3 0 0,0 2 0 0,0 1-176 16,1 6 176-16,-1 1 0 0,0 2-144 0,-1 2 144 0,1-4 0 0,-1-1 0 16,0-3 0-16,-2-3 0 0,1-4 0 0,-1 1 0 15,0 0 0-15,0 5 0 0,3 4 0 0,-1-1 0 16,0 3 0-16,0-5 0 0,2-1 0 0,0-1 0 15,-1 1 0-15,4-2 0 0,-2 3 0 0,2-3 128 16,2 3-128-16,0-7 128 0,-1-2-128 0,3 3 128 16,4 2-128-16,0 2 128 0,1 1-128 0,0-2 0 15,-1-4 144-15,-1-2-144 0,1-1 0 0,-1 0 0 16,-1 1 0-16,1-1 128 0,0-2-128 0,-3-4 0 16,-1-3 0-16,-2-1 0 0,1-2 0 0,-3 0 0 15,2 1 0-15,-2-5 0 0,2 4 0 0,-2-1 0 0,1-2 0 16,-1 0 0-16,2-1 0 0,-2-2 0 0,0-3 0 0,1 2 0 15,-1-5 0-15,0 1 0 0,-1-1 0 0,0-1 0 16,1 0 0-16,-1-2 0 0,-1-1 0 0,1 0 0 16,1 1-240-16,-2-1 48 0,1 1 0 0,1-1 0 31,-1 3-192-31,2-3-16 0,-1 0-16 0,0 0 0 16,0 0-352-16,1 0-80 0,0-4-16 0,0 3-17040 0</inkml:trace>
  <inkml:trace contextRef="#ctx0" brushRef="#br0" timeOffset="78316.86">10817 10128 26319 0,'-1'-3'2336'0,"0"2"-1872"0,-2-4-464 0,0 1 0 0,0 0 3168 0,0-2 544 0,0 1 96 0,1 4 32 0,0-1-2448 0,0 0-496 0,-2 0-80 0,2 2-32 0,-3-4 512 0,-1 2 112 0,-1-1 0 0,0 2 16 0,0-1-2576 0,-1 2-528 0,1 0-112 0,-1 2 0 0,1-1 3232 0,-2 2 656 0,1 0 128 0,-2 2 16 0,-1 0-2400 0,-2 4-480 0,1 0-112 0,-3 1-16 0,-1 2 768 0,-1 2 208 0,-1 2 16 0,1 0 0 0,1 1-96 0,1-3-128 0,3 0 176 0,1 0-176 0,1-2 0 0,2 1 0 0,3-3 0 0,0 0 0 0,3-2 0 0,1 0 0 0,1 0 0 0,1-2 0 0,1-2 0 0,1 2 0 0,1-2 0 0,-1-1 0 0,3-1 0 0,1 2 0 0,-1-2 0 0,0 2 0 0,3 0 144 0,-1-1-16 0,2 2-128 0,0-1 192 16,-10-4-64-16,0 0-128 0,0 0 176 0,0 0-176 16,59 25 128-16,-59-25-128 0,0 0 0 0,0 0 0 15,0 0 0-15,65 28 0 0,-65-28 0 0,0 0 0 16,0 0 0-16,0 0 0 0,0 0 0 0,57 30 0 0,-50-25 880 0,0-2 112 16,1 4 32-16,-1-4 0 0,-1 4-832 15,-2-1-192-15,1 0 0 0,-2 0 0 0,-1-2 0 0,1 2 0 16,-3 0 0-16,0 0 0 0,-2 2 0 0,0-2 0 15,-1 3 0-15,0-1 0 16,-2 3-624-16,0 1-208 0,-1-1-64 0,-2 0 0 0,1-1 896 0,-2 0 0 16,0-1 208-16,0 0-32 0,-1-1-176 0,0 0 160 15,-1-2-160-15,-1 1 160 0,3-4-160 0,-3 1 0 16,1-2 0-16,0 1 0 0,1-3 0 0,-1 0 0 16,3-3 0-16,-1 3 0 0,0 0-256 0,1-2-96 15,0 2-16-15,1-1 0 16,-1 1-144-16,2 0-48 0,0 0 0 0,0 0 0 15,0 1-112-15,1 1-32 0,0-2 0 0,0 3 0 16,0 1-32-16,1-2-16 0,0 2 0 0,1-2 0 16,0 2-848-16,1-2-192 0,0 3-16 0,5 4-14880 0</inkml:trace>
  <inkml:trace contextRef="#ctx0" brushRef="#br0" timeOffset="79499.95">11044 10184 21183 0,'1'-2'1888'0,"-1"2"-1504"0,0 0-384 0,0 0 0 0,0 0 2240 0,-1 0 368 0,1-1 80 0,-2 1 0 0,1 0 64 0,-1 0 16 0,0 1 0 0,0 1 0 0,1 2-1760 0,0 0-368 0,-1 5-64 0,2-1 0 0,0 6-240 0,2 4-32 0,-1 6-16 0,2 4 0 0,1 6-112 0,2 0-32 0,2 5 0 0,-3-4 0 0,0-7-16 0,1 4-128 0,0 2 192 0,1 1-64 0,3 1 16 0,-1-3 0 0,0-8 0 0,-9-25 0 16,0 0-144-16,24 42 0 0,-24-42 0 0,0 0 0 16,0 0 0-16,0 0 0 0,0 0 0 0,0 0 0 15,0 0 0-15,57-6-176 0,-49-10 16 0,-1 1 0 16,-1-2-32-16,0-2 0 0,2-3 0 0,-2 0 0 16,-1-6 0-16,1 2 0 0,2-2 0 0,-2 0 0 0,0 2 192 15,0 1-192-15,-1 3 192 0,0-1-192 0,0 7 192 16,-1 1 0-16,-1 6 0 0,1 0 0 0,0 3 0 0,-2 4 128 15,2 2-128-15,0 0 176 0,1 7 64 0,1-1 16 16,0 4 0-16,-6-10 0 0,0 0 16 0,28 50 16 16,-28-50 0-16,15 39 0 0,-15-39 32 0,18 43 16 15,-11-21 0-15,-7-22 0 0,15 36-48 0,-9-17-16 16,-6-19 0-16,0 0 0 0,25 41-128 0,-19-34-16 16,-6-7-128-16,0 0 192 0,0 0-192 0,0 0 0 15,0 0 0-15,0 0 0 0,47-20 0 0,-40 4 0 16,2-5 0-16,0-2 0 0,-1-6-192 0,1 1 64 15,-2 0 128-15,0 3-208 0,-1-4 208 0,-4-2-192 16,-2-1 192-16,2-4-192 0,-4 2 192 0,1-1-176 0,-1 0 176 16,-1 1-160-16,1-3 160 0,-2 1-192 0,0 4 192 15,0 1-192-15,2 2-128 0,0 7-16 0,-1 3-16 0,2 9 0 32,0 1-208-32,-1 6-32 0,1 3-16 0,0 3 0 15,0 4-304-15,-2 3-64 0</inkml:trace>
  <inkml:trace contextRef="#ctx0" brushRef="#br0" timeOffset="113731.09">10172 14886 33167 0,'-4'-1'2944'0,"0"-2"-2352"0,3 1-464 0,0 1-128 0,0 1 1664 0,-2-3 320 0,-2-3 64 0,-3-3 16 0,-3-2-880 0,-1-1-176 0,3 2-48 0,0-3 0 0,0 1-288 0,2 2-64 0,1-2-16 0,-1 0 0 0,2 2-192 0,-2-2-32 0,-2 3-16 0,1 1 0 0,-1-2-32 0,-1 2 0 0,-2 1 0 0,-1 1 0 0,1-1-16 0,-2 1-16 0,-2 1 0 0,-2 1 0 0,1 0-96 0,-2 4 0 0,3-2-16 0,-1 4 0 0,-3-2-176 0,-1 4 0 0,-1 2 0 0,-1-2 128 0,0 5-128 0,1 0 0 0,1 1 0 0,1 5 128 15,2-1-128-15,1 2 0 0,1 2 0 0,0-3 128 16,2 1-128-16,1 0 0 0,2 0 0 0,0 1 0 16,2-1 0-16,0 0 0 0,2 1 0 0,2-1 0 15,0 0 0-15,1 3 0 0,0-2 0 0,3 4 0 16,0 4 0-16,1-3 0 0,1 2 0 0,2-2 0 15,-1-1 0-15,3-1 0 0,0 2 0 0,0-1 0 16,4-1 0-16,-1 1 0 0,2-5 0 0,1 0 128 0,-11-16 0 16,25 28 0-16,-25-28 0 0,0 0 0 0,43 31 0 0,-43-31 0 15,0 0 0-15,51 20 0 0,-51-20 32 0,0 0 0 16,59 16 0-16,-59-16 0 0,0 0 0 0,78 12 0 16,-78-12 0-16,0 0 0 0,76 13-160 0,-76-13 160 15,0 0-160-15,71 10 160 0,-71-10-160 0,0 0 0 16,62 13 0-16,-62-13 128 0,0 0-128 0,0 0 0 15,0 0 0-15,55 27 0 0,-55-27 0 0,12 19 0 16,-8-9 0-16,-2 2 0 0,-1 1 0 0,-1 0 192 16,-2 0-192-16,-2 3 192 0,1-1-32 0,-2 1 0 15,-4 0 0-15,-1 2 0 0,-1 2-160 0,-3 0 0 16,-2 3 144-16,-3 0-144 0,1-4 160 0,-4 1-32 0,-3 4-128 16,-2-5 192-16,0 1-192 0,-2-1 176 0,1-1-176 15,-2-2 160-15,2-3-160 0,1-1 0 0,1 0 0 0,1-2 0 16,3 0 0-16,2-4 0 0,3 3 0 0,2-4 0 15,1 0 0-15,2 1-144 0,2-2 144 0,0-2-208 16,3 0-48-16,-1 0 0 0,3-2 0 0,0 0 0 16,2-2-80-16,-1 0-32 0,0 2 0 0,2-5 0 31,0 2-144-31,1-1-16 0,0-2-16 0,1 0 0 16,2-1-400-16,1-1-80 0,1-3 0 0,2-2-13296 0,2-3-2640 0</inkml:trace>
  <inkml:trace contextRef="#ctx0" brushRef="#br0" timeOffset="114681.68">10728 15904 18431 0,'-3'6'1632'0,"-1"-4"-1312"0,0 2-320 0,2-4 0 0,0-2 2880 0,-1 4 496 0,-7 1 96 0,-2-2 32 0,-5 1-528 0,3-4-96 0,1-2-32 0,3-5 0 0,4 2-1792 0,1-3-352 0,2-2-80 0,1-3-16 0,1-1-192 0,1-4-32 0,3-2-16 0,-2-3 0 0,4-6-64 0,-2-1-16 0,1 0 0 0,0-9 0 0,1-6-32 0,-2 0 0 15,1 9 0-15,1-13 0 0,1-8-16 0,3-9-16 16,-2-4 0-16,1-1 0 0,0 4-48 0,0 2-16 16,-1 0 0-16,2 2 0 0,0-2-32 0,-1 4-128 15,1 6 192-15,-2 6-64 0,0 10-128 0,-1-1 192 0,0 2-192 0,0 1 192 16,-1 8-192-16,-1 5 160 0,1 3-160 0,-2 3 160 15,1 4-16-15,-1 4 0 0,-1 2 0 0,1 1 0 16,-2 5 0-16,0 1 0 0,0 0 0 0,0 6 0 16,1-3 0-16,-1 3 0 0,3 1 0 0,-1 2 0 15,2 3-144-15,0 1 160 0,1-2-160 0,1 2 160 16,1 4-160-16,1 1 0 0,2 3 144 0,1 2-144 16,3 2 0-16,0 1 0 0,1 1 0 0,3 5 128 15,2 5-128-15,3 2 0 0,5 5 0 0,-1 4 0 16,1 2 0-16,-2 1 144 0,3 7-144 0,-2 2 0 15,-4-6 208-15,0 2-64 0,1 4-16 0,4 5 0 16,0 3 80-16,0 1 16 0,-3-3 0 0,0-5 0 0,-2 2-224 16,0-6 176-16,-3-5-176 0,-1-3 160 0,-2-3-160 15,-1-7 0-15,0-2 0 0,-3-8 0 0,-1-2 0 0,-3-5 128 16,-2 1-128-16,1-4 0 0,-3-1 0 0,0-5 0 16,-1-3 128-16,0-2-128 0,-1-1 0 0,0-2 0 15,-2 2-160-15,-1-4 160 16,-1 0-672-16,-1-4-32 0,0 4-16 0,-4-2 0 15,1-2-112-15,-3-2 0 0,-3 1-16 0,0-1 0 16,0 1-80-16,-4-2-16 0,1-1 0 0,-2-1 0 16,0 2-400-16,-1-3-64 0</inkml:trace>
  <inkml:trace contextRef="#ctx0" brushRef="#br0" timeOffset="114982.66">10735 15378 20271 0,'-17'-2'896'0,"9"-2"192"0,-1 1-880 0,3 0-208 0,1-1 0 0,3 2 0 0,-2-5 3328 0,-1-5 608 0,-1-2 128 0,-1-7 32 0,4-1-1472 0,3 2-304 0,5 2-48 0,2 2-16 0,-7 16-1136 0,0 0-224 0,46-25-64 0,-46 25 0 0,0 0-320 0,84 0-80 0,-84 0-16 0,69 9 0 0,-69-9-224 0,68 10-32 0,-68-10-16 0,71 6 0 0,-71-6-144 0,63 3 0 0,-63-3 0 0,0 0 0 16,74-3 0-16,-74 3 0 0,0 0-192 0,0 0 192 15,69-13-608-15,-69 13 0 0,0 0 0 16,0 0 0-16,0 0-128 0,52-18-32 0,-52 18 0 0,0 0-18736 16</inkml:trace>
  <inkml:trace contextRef="#ctx0" brushRef="#br0" timeOffset="116164.81">12289 14692 11055 0,'-9'-13'976'0,"4"7"-784"0,0 0-192 0,0 0 0 0,3 2 3360 0,-1-1 624 0,0 2 128 0,-3-6 32 0,-3-2-192 0,-2-4-48 0,-3-1 0 0,2 0 0 0,-2 3-2192 0,1 4-448 0,-1-1-96 0,-1 3-16 0,2 5-176 0,-2-2-32 0,0 4-16 0,-1 1 0 0,1 2-144 0,-2 1-16 0,-1 2-16 0,1 0 0 0,2 3-272 0,-3-2-48 16,-2 5-16-16,-1 3 0 0,-3-1-224 0,1 4-32 16,1-1-16-16,-1 1 0 0,1 2-144 0,3-2 0 15,2 1 0-15,4 0 128 0,1-3-128 0,3 1 0 16,2 0 0-16,2-3 0 0,2-2 0 0,-1 1 0 0,3 3 0 15,0-4 0-15,2 4 0 0,0-2 0 0,1 1 0 0,2-3 0 16,2 1-128-16,2 2 128 0,2 4 0 0,-10-19 0 16,24 33 0-16,-24-33 0 0,35 40 0 0,-35-40 0 15,51 44 0-15,-51-44 0 0,58 41 0 0,-58-41 0 16,65 35 0-16,-65-35 0 0,75 32 0 0,-75-32 0 16,73 22 0-16,-73-22 288 0,64 20-48 0,-64-20-16 15,57 15-64-15,-57-15-16 0,0 0 0 0,65 20 0 16,-65-20-16-16,0 0-128 0,0 0 192 0,51 24-64 15,-51-24 48-15,0 0 0 0,17 25 0 0,-17-13 0 16,-1 5 192-16,-3-1 32 0,1 2 16 0,-5 2 0 16,-2 5 320-16,-5 1 64 0,-2 2 16 0,-4 3 0 15,-1-1-656-15,-3 1-160 0,-2-3 0 0,-2-2 0 0,-1 1 0 16,-3-1 0-16,1-5 0 0,-2-1 0 0,0-4 0 16,-3-4 0-16,-1 1 0 0,4-7 0 0,8 0 0 0,-2-2 0 15,-3-2 0-15,3-2 0 16,4-2-1280-16,4 2-272 0,7 0-64 0,3-3-16 15,5 2 96-15,2-1 32 0,5-2 0 0,4-2-20576 16</inkml:trace>
  <inkml:trace contextRef="#ctx0" brushRef="#br0" timeOffset="121465.43">12549 16055 13823 0,'-14'7'1216'0,"7"-5"-960"0,0 0-256 0,2-2 0 0,2 0 3568 0,0-2 656 0,1-1 144 0,-3-3 32 0,-3-6-832 0,1-1-176 0,0-6-16 0,3-1-16 0,3 4-1824 0,3 2-384 0,3 1-64 0,2 3 0 0,3 4-272 0,-10 6-48 0,0 0-16 0,0 0 0 0,63-2-48 0,-63 2-16 0,0 0 0 0,87 11 0 0,-87-11-176 0,62 6-48 0,-62-6 0 0,60-5 0 16,-60 5-144-16,62-10-48 0,-62 10 0 0,56-13 0 15,-56 13-96-15,70-23-32 0,-70 23 0 0,78-27 0 16,-78 27-144-16,68-25 0 0,-68 25 144 0,63-19-144 15,-63 19 0-15,53-23 0 0,-53 23 0 0,0 0 0 16,68-22 0-16,-68 22 0 0,0 0 0 0,57-16 0 16,-57 16-672-16,0 0-96 15,0 0-32-15,57-10 0 0,-57 10-512 0,0 0-96 0,0 0-32 16,0 0-12848-16,68-6-2576 0</inkml:trace>
  <inkml:trace contextRef="#ctx0" brushRef="#br0" timeOffset="121931.9">13959 15872 22111 0,'-6'3'1968'0,"4"-3"-1584"0,-1 0-384 0,2 0 0 16,1 0 3440-16,1 0 592 0,1 0 128 0,1 0 32 15,3 0-2064-15,-6 0-400 0,0 0-96 0,0 0-16 16,72 6-608-16,-72-6-128 0,68 9-32 0,-68-9 0 15,63 14-400-15,-63-14-64 0,79 15-32 0,-79-15 0 16,101 16-160-16,-101-16-16 0,89 12-16 0,-89-12 0 16,90 11-160-16,-90-11 0 0,90 12 144 0,-90-12-144 15,82 10 0-15,-82-10 144 0,68 9-144 0,-68-9 0 16,62 6 128-16,-62-6-128 0,56 9 0 0,-56-9 0 16,0 0 0-16,66 10 128 0,-66-10-128 0,0 0 0 15,63 6 176-15,-63-6-176 0,0 0 160 0,0 0-160 0,0 0 192 0,59-3-64 16,-59 3-128-16,0 0 192 0,0 0-192 0,0 0 0 15,0 0 0-15,24-26 0 16,-23 22-448-16,0 0-144 0,1-4-32 0,-2 2 0 16,-2 0-688-16,2 0-144 0</inkml:trace>
  <inkml:trace contextRef="#ctx0" brushRef="#br0" timeOffset="177764.77">23823 8430 1839 0,'0'-6'160'0,"-1"3"-160"0,0-1 0 0,-2 4 0 0,2 0 4688 0,0 0 912 0,-1 0 176 0,-3 4 48 0,-3 0-1120 0,-1 4-224 0,-4 5-32 0,-3 5-16 0,-3 5-2512 0,1 5-512 0,-1 2-112 0,-1 7-16 0,-1 4-528 0,-3 4-112 0,-4 9-32 0,1 5 0 0,0-5-176 0,0 7-48 0,-2 4 0 15,-2 15 0-15,-4 11-240 0,-3 8-144 0,0 1 160 0,2-6-160 0,5-11 0 0,-2 0 0 0,-3 5 0 0,0-3 0 0,3-10-192 0,2-8-64 0,3-4-32 0,4-12 0 16,4-7-48-16,2-3-16 0,3-6 0 0,5-9 0 31,0-8-112-31,4-5-32 0,2-7 0 0,2-5 0 16,2-2-176-16,0-8-32 0,1-4-16 0,3-5-11616 0,-1-1-2320 0</inkml:trace>
  <inkml:trace contextRef="#ctx0" brushRef="#br0" timeOffset="178081.07">23039 8532 25791 0,'-12'-19'1152'0,"7"10"224"0,0-1-1104 0,0 3-272 16,3 2 0-16,-1 1 0 0,0 0 2752 0,-1-2 480 15,-1-6 96-15,-3-2 32 16,4 2-1536-16,-1 1-304 0,2 1-64 0,4 4-16 0,3 6-688 0,-4 0-144 16,0 0-32-16,0 0 0 0,58 59-128 0,-58-59-16 15,69 88-16-15,-24-30 0 0,3 9-64 0,4 7-16 16,1 5 0-16,-1-2 0 0,-6-8-160 0,8 12-48 16,7 12 0-16,3 7 0 0,-1-1 112 0,-3-5 16 15,-12-8 0-15,0-4 0 0,-1 4-256 0,-4-7 0 16,-2-10 0-16,-6-10 0 0,-4-4-320 0,-4-8-64 15,-2-3-16-15,-2-3 0 0,-23-41 144 0,39 71 16 16,-39-71 16-16,32 54 0 16,-32-54-160-16,22 46-48 0,-22-46 0 0,0 0 0 15,23 38-272-15,-23-38-64 0,0 0-16 0,0 0-18608 0</inkml:trace>
  <inkml:trace contextRef="#ctx0" brushRef="#br0" timeOffset="178747.55">24356 4504 29487 0,'-5'0'2624'0,"-2"3"-2112"0,0 0-512 0,0 3 0 0,0-1 1984 0,-4 6 272 0,-10 8 64 0,-13 16 16 0,-11 16-864 0,-8 15-192 0,1 10-16 0,1 6-16 0,4 7-704 0,1 5-144 0,5 5-16 0,2 1-16 0,4-1-224 0,3-4-144 0,6-11 192 0,4-3-192 0,1 3 0 0,5-8 0 0,2-6 0 0,5-11 0 0,4-8-384 0,3-9-128 0,3-8-16 0,-1-34-16 0,8 47-1184 0,-8-47-224 0</inkml:trace>
  <inkml:trace contextRef="#ctx0" brushRef="#br0" timeOffset="178999.08">23524 4946 21183 0,'-9'-15'944'0,"6"8"192"15,-1-5-912-15,2 2-224 0,0 5 0 0,2 4 0 0,0-4 2816 0,0-3 512 0,2-8 96 0,0-5 32 16,8-5-880-16,1-2-160 0,6 2-48 0,7 5 0 15,3 7-1472-15,6 5-288 0,10 9-64 0,-43 0-16 16,97 37-192-16,-41-2-32 0,-4 0-16 0,3 13 0 16,9 13-288-16,0 10 160 0,0 3-160 0,-3 7 128 15,-2 2-352-15,-6-4-80 0,-6-10-16 0,-5-6 0 32,-2-6-544-32,-1 6-112 0,3 0-32 0,-1 4-17616 0</inkml:trace>
  <inkml:trace contextRef="#ctx0" brushRef="#br0" timeOffset="179615.81">23655 11257 22111 0,'5'-14'1968'0,"-1"2"-1584"0,-2 3-384 0,-3 5 0 0,1 2 2272 0,1-4 368 0,1-7 80 0,0-4 16 0,1-2-64 0,-6 7-16 0,-4 10 0 0,-7 10 0 0,-2 8-1536 0,-4 10-304 0,-2 11-64 0,-4 8-16 0,0 8-224 0,-5 14-32 0,-5 14-16 0,-1 12 0 0,1 5-256 0,2 2-48 0,0-1-16 0,3 5 0 0,3-3-144 0,2 1 0 15,1-2 0-15,3-7 0 16,3-11-368-16,3-4-48 0,3-5-16 0,2-13 0 16,4-12-336-16,4-10-64 0,0-4 0 0,3-15-16 15,3-5-1280-15,-1-5-256 0</inkml:trace>
  <inkml:trace contextRef="#ctx0" brushRef="#br0" timeOffset="179831.87">22924 11635 2751 0,'-5'-12'256'0,"2"0"-256"0,0 8 0 0,2 1 0 16,1 1 2544-16,-1 0 464 0,-3-4 80 0,-1-9 32 16,-2-1 1584-16,2 3 320 0,4 0 64 0,6 11 16 15,-5 2-2400-15,0 0-464 0,53 32-112 0,-53-32-16 16,70 62-1152-16,-20-18-224 0,10 13-48 0,6 10-16 15,-1 2-96-15,1 4 0 0,-2-2-16 0,-3-3 0 16,-7-8-336-16,1 1-64 0,0-2-16 0,-2-2 0 0,-1 0-304 16,-5-6-64-16,-2-7-16 0,-3-3 0 15,-1-3-592-15,-2-3-112 0,-39-35-16 0,73 54-17664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0T15:07:03.5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4395 3067 37199 0,'-7'-8'3312'0,"7"5"-2656"0,3-3-528 0,-3 0-128 0,-3 3 992 0,3 1 160 0,-2-2 48 0,2 0 0 0,0-3-624 0,-4-1-128 0,0-3-32 0,2 1 0 0,-3 1-48 16,-3 0-16-16,3-1 0 0,-5 1 0 0,1-1-32 0,-2 5 0 0,1 1 0 0,-7 2 0 0,0 4-64 0,-2 2 0 0,1 5-16 0,-5 1 0 0,-1 5-112 0,-1 3-128 0,1 7 176 0,-6 3-176 0,3 2 128 0,1 2-128 0,0 4 0 0,1 1 0 0,1 7 0 0,3-1 0 0,4 0 0 0,6-3 0 0,2-3 0 0,3 1 0 0,2 3 0 0,-1 0 0 0,1-3 0 0,2 1 0 0,4-1 0 0,2-4 0 0,-2-8 0 0,-2-26 0 0,13 53 0 0,-13-53 0 0,0 0 160 0,0 0-32 0,47 75 0 0,-47-75 0 0,0 0 16 0,0 0 0 0,0 0 0 0,86 53 0 0,-86-53-144 0,0 0 0 0,0 0 144 0,87 11-144 0,-87-11 0 0,0 0 0 0,0 0 0 0,86-2 128 0,-86 2-128 0,0 0 0 0,0 0 0 0,70-4 0 0,-70 4-192 0,0 0 64 0,0 0 0 0,0 0 0 0,75-11-240 0,-66 3-32 0,2 3-16 0,3-5 0 0,-3-1 1440 0,2 0 272 0,0 0 64 0,-2-3 16 0,3 3-3888 0,-5-4-784 0,2 2-160 0,4 2-15616 0</inkml:trace>
  <inkml:trace contextRef="#ctx0" brushRef="#br0" timeOffset="878.76">5030 3411 31791 0,'0'0'2816'0,"0"-2"-2240"0,0 2-576 0,0 0 0 0,0 0 2976 0,4 0 480 15,-4 0 112-15,6 0 16 0,-2 2-1632 0,-4-2-320 16,0 0-64-16,0 0-16 15,0 0-2528-15,86 28-512 0,-86-28-112 0,0 0 0 0,79 17 1408 0,-79-17 192 16,0 0 208-16,86 11-32 0,-86-11-176 0,0 0 0 16,100-13 0-16,-100 13 0 0,64-11-336 0,-64 11 0 15,62-15 0-15,-62 15 0 16,58-17-304-16,-58 17-64 0,0 0-16 0,60-21-18000 0</inkml:trace>
  <inkml:trace contextRef="#ctx0" brushRef="#br0" timeOffset="1348.38">6077 2781 38703 0,'0'0'1712'0,"0"0"352"0,0 0-1648 0,0 4-416 0,0-4 0 0,0 0 0 0,0 2 960 0,2 0 128 0,-2 3 0 0,4 5 16 0,-4-1-336 0,4 1-80 0,-4-10-16 0,0 0 0 0,0 0-544 0,5 54-128 0,-5-41 0 0,0-13 0 0,0 34-688 0,0-34-160 0</inkml:trace>
  <inkml:trace contextRef="#ctx0" brushRef="#br0" timeOffset="1863.78">6506 4010 16575 0,'0'-3'1472'0,"0"-3"-1168"0,0 2-304 0,0 2 0 0,0-3 2480 0,0-3 432 0,3-1 96 0,-3-10 0 0,6-6 512 0,-2-5 112 16,1-3 16-16,1-1 0 0,2 0-2432 0,-1-4-464 15,2-1-112-15,5-2 0 0,-3-5-240 0,6 3-32 16,-2-6-16-16,0 2 0 0,4 0-208 0,-4-1-144 16,4 1 192-16,-6 1-192 0,4 1 0 0,-1 2 0 0,3 0 0 0,-4 3 0 15,0 5 0-15,0 3 0 16,0 2 0-16,-1 3 0 0,-1 3 0 0,2 3 0 0,-4 1 0 15,-2 6 0-15,1-1 160 0,-1 6-32 0,-3 2 0 0,1 5 0 16,-1-4 128-16,-2 6 0 0,1 2 16 0,-5-2 0 16,0 0-48-16,0 0-16 0,0 0 0 0,0 0 0 15,0 0-48-15,44 71-16 0,-44-71 0 0,0 0 0 16,37 83-144-16,-37-83 160 0,34 83-160 0,-34-83 160 16,43 105 0-16,-43-105 0 0,40 103 0 0,-40-103 0 15,30 94 80-15,-30-94 16 0,32 90 0 0,-32-90 0 16,28 91-128-16,-28-91-128 0,19 67 176 0,-19-67-176 15,0 0 0-15,30 81 0 0,-30-81 0 0,19 58 0 16,-19-58-416-16,0 0-32 0,26 68-16 0,-26-68 0 16,0 0-160-16,0 0-16 0,0 0-16 0,0 0 0 15,0 0-176-15,0 0-16 0,0 0-16 0,0 0-18288 16</inkml:trace>
  <inkml:trace contextRef="#ctx0" brushRef="#br0" timeOffset="2112.17">6812 3569 12895 0,'0'0'1152'0,"0"0"-928"0,0 0-224 0,0 0 0 0,0 0 3488 0,0 0 656 0,2 0 128 0,-2 0 16 0,0 0-448 0,0 0-112 0,0 0-16 0,62-10 0 0,-62 10-2352 0,52-11-464 0,-52 11-112 0,62-19-16 0,-62 19-368 0,64-24-80 0,-64 24 0 0,66-27-16 0,-66 27-304 0,62-22-272 0,-62 22 48 0,58-23-13168 0,-58 23-2640 0</inkml:trace>
  <inkml:trace contextRef="#ctx0" brushRef="#br0" timeOffset="2265.52">7765 2665 9215 0,'-4'3'816'0,"2"3"-656"0,2-6-160 0,0 0 0 16,-6 19 7120-16,6-13 1392 0,-3-1 288 0,3-5 48 0,-6 38-5808 0,-3-8-1168 15,1 6-224-15,1-3-48 0,-1-1-896 0,2-2-160 16,1 0-32-16,-3-1-16 16,6 1-1008-16,-5-2-192 0,1 6-32 0</inkml:trace>
  <inkml:trace contextRef="#ctx0" brushRef="#br0" timeOffset="11669.91">9450 2347 35647 0,'-5'2'3168'0,"1"2"-2528"0,-2 0-512 0,-1 1-128 0,-2 6 1344 0,1 1 240 0,-1-1 48 0,5-2 16 0,-2 3-1024 0,2 5-208 0,-5 7-32 0,-6 21-16 0,0 15-160 0,-8 17-16 0,3 13-16 0,-5 8 0 0,3-2-176 0,1 6 160 0,-1 12-160 0,-7-1 160 0,9-13-160 15,-5-1 0-15,-1 3 0 0,0 7 0 0,-3 3 0 0,-1 3 0 0,2 0 0 0,0-14 0 0,5-18 720 0,3-12 224 0,1-3 32 0,0 3 16 0,0-5-112 0,2 2-32 0,1-4 0 0,4-2 0 0,3-10-2448 0,0-7-512 0,3-7-80 0,-2-4-32 0,6-8 1552 0,-1-3 304 0,3-6 64 0,0-2 16 0,0-6-640 0,3-3-128 0,-3-3-32 0,2-1-16176 0</inkml:trace>
  <inkml:trace contextRef="#ctx0" brushRef="#br0" timeOffset="12320.24">10287 3356 11967 0,'-4'-5'1072'0,"2"1"-864"0,2 0-208 0,0 4 0 16,-4-2 2048-16,4 0 352 0,-5-3 80 0,-3-5 16 16,-3 1 256-16,-2 0 64 0,-2 7 16 0,0-2 0 15,0 8-1472-15,-8 5-288 0,4 0-64 0,-1 8-16 16,-3 4-480-16,2 2-112 0,3-1-16 0,-7 8 0 15,3 8-128-15,-3 9-48 0,5 0 0 0,-3-2 0 0,8-2-16 16,0 6-16-16,0 7 0 0,2 1 0 16,1 3 256-16,5 0 48 0,5-2 16 0,4-9 0 0,2-2 16 0,5-13 0 15,-9-34 0-15,19 47 0 0,-19-47-176 0,0 0-16 16,0 0-16-16,77 45 0 0,-77-45-112 0,0 0-32 16,73-4 0-16,-73 4 0 0,57-19-160 0,-57 19 128 15,52-26-128-15,-25 9 128 0,-1 2-128 0,0-4 0 16,2 2 0-16,-5 2 0 0,1 2-256 0,1 0-96 15,-6 2-16-15,1 1-18384 0</inkml:trace>
  <inkml:trace contextRef="#ctx0" brushRef="#br0" timeOffset="12620.2">10753 3732 23951 0,'-4'-6'1056'0,"4"6"224"0,4-3-1024 0,-4 1-256 0,0 2 0 0,4-4 0 0,-4 4 2656 0,5 0 480 0,1 0 80 0,3 0 32 0,-9 0-1280 0,0 0-256 0,0 0-48 0,0 0-16 0,92 6-1136 0,-92-6-208 0,0 0-48 0,0 0-16 0,104 13-240 0,-104-13 0 0,0 0 0 0,82 4 0 0,-82-4-736 0,0 0-96 0</inkml:trace>
  <inkml:trace contextRef="#ctx0" brushRef="#br0" timeOffset="12838.84">11574 3106 17503 0,'0'0'1552'0,"0"0"-1232"0,0 0-320 16,0 2 0-16,0-2 3392 0,0 2 608 15,0 0 128-15,0 2 32 0,0 5-1168 0,0 6-240 0,0 4-32 0,0 2-16 16,0 7-1856-16,0 0-368 0,0 6-80 0,-4 0-16 15,4-1-208-15,-2-1-48 16,2 0-128-16,0 0 192 0,0 2-336 0,0-9-80 0,0 3-16 0,2-6-19088 16</inkml:trace>
  <inkml:trace contextRef="#ctx0" brushRef="#br0" timeOffset="13355.94">12050 3738 15663 0,'-6'7'1392'0,"2"-3"-1120"0,4 2-272 0,0-1 0 0,-4-3 2560 0,3 6 448 0,-3 1 80 0,0 10 32 0,-2 11 528 0,-3 8 96 0,3 5 32 0,-1 2 0 0,5-2-2560 0,2 0-496 0,0 1-96 0,4-7-32 0,1-5-240 0,-5-32-48 0,15 55-16 0,-15-55 0 0,0 0-112 0,0 0-32 0,47 62 0 0,-47-62 0 0,0 0-144 0,0 0 0 0,0 0 0 0,87-14 128 0,-87 14-128 0,45-30 0 0,-23 8 144 0,3-4-144 0,-1-3 0 0,1-4 0 0,-1-5 0 0,-1-2 128 0,1 7-128 0,-9-5 0 0,4 4 0 0,-10 4 0 0,1 4 0 0,-5 0 0 0,1-1 0 0,-6 3 0 0,0 3 0 0,-2 2 0 0,-5 4 0 0,-1 0 0 0,-5 2 0 0,-6 0 0 0,-1 4 0 0,-3-1 0 0,2 3 0 0,-1 3 0 0,-3-2 0 0,3 6 0 0,1 0-320 0,-3 2 0 0,5 6 16 0,4-3 0 0,0-1-128 0,2 2-16 0,1 3-16 0,3 2 0 0,0-1-176 0,1 3-16 0,2-4-16 0,1 1 0 15,5 1-1328-15,-4 2-272 0</inkml:trace>
  <inkml:trace contextRef="#ctx0" brushRef="#br0" timeOffset="13590.71">12681 3065 9215 0,'4'-17'816'0,"0"10"-656"16,-4 1-160-16,1 0 0 0,-1 1 4544 0,0 3 896 16,0 0 160-16,4 2 32 0,-4-4-1440 0,0 2-288 15,4 0-64-15,-4 6-16 0,0 4-2352 0,0 7-480 16,0 0-96-16,0 4 0 0,0 7-352 0,-4 6-64 0,0 2-16 15,3-1 0-15,-3 7-336 0,-2 1-128 0,0 2 0 0,3-3 144 32,-3 3-864-32,-1 0-176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0T15:11:06.7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11367 13065 30399 0,'2'-2'2704'0,"-4"0"-2160"0,2-2-544 0,0 2 0 0,-3 0 2064 0,1 0 304 0,0-3 64 0,-4-3 16 0,1 1-976 0,-1-1-208 0,-2 4-48 0,3 4 0 0,-5 2-384 0,5 4-64 0,-1 3-32 0,-3 3 0 0,5 5-160 0,-2 5-48 0,-1 6 0 0,1 4 0 0,1 2-144 0,1 5-16 0,2 8-16 0,-2-3 0 0,4-1-160 0,-4 0-48 0,4 6 0 0,4 7 0 0,-4 3-144 0,4 3 0 0,-2-4 0 0,3-5 0 0,3-5 0 0,1-4 0 0,-3-7 0 0,3-3-176 0,-9-34-32 0,19 43-16 0,-19-43 0 0,0 0 0 0,0 0-96 0,0 0 0 0,0 0-16 0,0 0 0 0,0 0-48 0,79 0 0 0,-66-19 0 0,-3-1 0 0,-1 1-192 0,0-7-32 0,1-1-16 0,-5-5 0 0,5 2-416 0,-1 10-96 0</inkml:trace>
  <inkml:trace contextRef="#ctx0" brushRef="#br0" timeOffset="193.14">11074 13617 911 0,'-19'2'0'0,"14"-4"0"16,-3 2 0-16,3-2 0 0,5 2 4032 0,-4-2 736 16,4 2 144-16,-2-4 16 0,2-1-240 0,2-3-48 15,2 1-16-15,1-8 0 0,5 2-2272 0,3-1-464 16,2 3-96-16,-15 11 0 0,32-28-1008 0,-32 28-192 16,43-24-32-16,-43 24-16 0,49-29-384 0,-49 29-160 15,54-24 128-15,-54 24-128 0,57-28-192 0,-57 28-128 16,0 0-32-16,67-30 0 15,-67 30-1312-15,49-28-272 0</inkml:trace>
  <inkml:trace contextRef="#ctx0" brushRef="#br0" timeOffset="626.93">11570 13252 4287 0,'0'0'0'0,"4"0"0"16,2 6 0-16,-3-6 0 0,-3 0 0 0,2-4 0 15,2 4 272-15,6-2 64 0,-1-1 16 0,-5-1 32 16,1 2 1920-16,-1 2 384 0,-2-4 80 0,-2 8 32 16,0-4 1168-16,0 6 224 0,-2-1 48 0,2 1 16 15,2 1-1296-15,-2 3-256 0,4-4-48 0,-4 3-16 16,5 0-1536-16,-1 1-304 0,5-1-64 0,-3 2-16 16,0 3-192-16,1-5-32 0,5 2-16 0,-7 2 0 15,3-1-208-15,-3 1-32 0,5 6-16 0,-5-1 0 16,5 7-224-16,-5-5 176 0,3-1-176 0,-6 4 160 15,2-4-160-15,-3 5 0 0,3-3 0 0,0 1 128 0,2 3-128 0,-6-5 0 16,3 3 0-16,-1-4 0 0,6 5 0 0,-6-5 0 16,1-4 128-16,-3 0-128 0,4-2 0 0,-4-7 0 15,2-2 0-15,-2-4 0 0,0 0 0 0,0-4 0 16,0-2 0-16,0-7 0 0,0 2 0 0,-2-8 0 16,2-4 0-16,0-3 0 0,-4 0-304 0,1-4 16 15,1-2 0-15,-2-4 0 0,4-3-64 0,-4-3-16 16,2 3 0-16,2-3 0 0,2 3 80 0,2 3 16 15,0 4 0-15,1 2 0 0,1 4 64 0,0 5 16 16,1 1 0-16,3 3 0 0,-1 2-48 0,0 0 0 16,3 0 0-16,1 1 0 15,-13 14-896-15,0 0-176 0,0 0-32 0,45-30-9888 0,-32 27-1968 0</inkml:trace>
  <inkml:trace contextRef="#ctx0" brushRef="#br0" timeOffset="1262.75">12113 13160 14847 0,'-1'6'320'0,"-3"-6"80"0,4 2 16 0,0 2 0 0,0-4-416 0,0 2 0 0,0-1 0 0,0 5 0 0,0 3 4784 0,0 1 864 0,4 5 176 0,-3 0 48 0,7 2-3296 0,-6-2-656 0,2 4-128 0,-1 1-16 0,3-1-992 0,0 2-192 0,-3 1-32 0,-3-22-16 0,12 40-272 0,-9-21-48 0,-3-19-16 0,0 0 0 0,0 0-208 0,19 43 0 0,-13-39 0 0,-2 1 0 0,-4-5 0 0,0 0-240 0,0 0 32 0,0 0 0 0,0 0-336 0,0 0-64 0,39-28-16 0,-33 13 0 0,1-4-352 0,-1-1-80 0,0 1-16 0,3 0 0 0,-3-2-528 0,3 4-128 0,-2 2 0 0,3 0-16 15,-3 6 768-15,1-1 144 0,1 5 48 0,-3 3 0 0,-6 2 784 0,0 0 304 16,0 0-16-16,0 0 0 0,0 0 1168 0,0 0 224 15,43 62 48-15,-37-45 16 0,-2-6-304 0,-3 4-64 16,3 2-16-16,0-2 0 0,-2-4-720 0,2 3-128 16,-1 1-48-16,-1-2 0 0,6-4-224 0,-6-3-48 0,5-1-16 15,-1-1 0-15,-2-4-176 0,3 0 0 0,1 0 0 0,-3 0 0 16,5-5 0-16,1 1-176 0,2-6 48 0,-13 10 0 16,0 0-48-16,47-24 0 0,-47 24 0 0,43-28 0 15,-43 28 176-15,49-28 0 0,-49 28-144 0,47-36 144 16,-26 13 0-16,1 3 0 0,-1-5 0 0,-2 3 0 15,0 3 0-15,-4-2 0 0,-6 2 0 0,0-3 0 16,-3 3 0-16,-2 0 0 0,-2 2 128 0,-4 2-128 16,2 6 0-16,-8 1 128 0,3 7-128 0,-5-3 0 15,1 4 0-15,-2 4 0 0,-4 1 0 0,1 5 0 16,-1 3 0-16,0 2 0 0,-2 2 0 0,2 1 0 16,4 5 0-16,2-2 0 0,-1 1 0 0,1 3 0 15,3-3 0-15,2 3 0 0,4-1 0 0,0 1 0 16,4-1 0-16,2 0 128 0,0-5-128 0,-6-19 128 15,0 0 128-15,31 58 0 0,-31-58 16 0,0 0 0 0,59 51 64 0,-59-51 16 16,0 0 0-16,0 0 0 0,96 17-96 0,-96-17-32 16,0 0 0-16,86-21 0 0,-86 21-224 0,62-30 0 15,-62 30 0-15,70-50-160 16,-37 21-480-16,1 3-80 0,-2-2-32 0,-11-4-18848 16</inkml:trace>
  <inkml:trace contextRef="#ctx0" brushRef="#br0" timeOffset="1729.44">11862 14512 24879 0,'-10'-6'1088'0,"3"4"256"0,1 0-1088 0,0 2-256 0,1 0 0 0,1 0 0 0,-2 4 1968 0,-3 2 336 0,-4-1 64 0,-2 8 0 0,-4 4-432 0,4 4-80 0,0 1-32 0,2 5 0 0,3 1-1008 0,-3 2-208 0,6-2-32 0,-1 6-16 0,3-4-80 0,5 8-16 0,-4 1 0 0,2 8 0 0,8 2 32 0,-1 7 0 0,5 5 0 0,3 2 0 0,2 1-16 0,0 4 0 0,4 3 0 0,-1-1 0 0,-3-4-112 0,4-8-32 0,-6-2 0 0,-1-9 0 0,1-2-208 0,-2-3-128 0,-2-3 128 0,1-3-128 0,-1 2 0 0,1-7 0 15,-7-4-160-15,3-5 160 16,-6-3-512-16,-6-4 0 0,3-4 0 0,-7-1 0 16,5-3-256-16,-10-3-64 0,-2-4 0 0,-4-4-12432 15,-3-1-2496-15</inkml:trace>
  <inkml:trace contextRef="#ctx0" brushRef="#br0" timeOffset="2364.21">11369 15539 13823 0,'8'-9'608'0,"-6"3"128"0,1 3-592 0,1-5-144 0,2 6 0 0,-2-3 0 15,-4 5 3392-15,0 0 656 0,0 0 128 0,82-53 32 16,-82 53-1136-16,90-49-208 0,-90 49-48 0,93-37-16 16,-93 37-1952-16,95-34-384 0,-95 34-80 0,92-34 0 31,-92 34-672-31,91-38-128 0,-91 38-32 0,79-41 0 0,-79 41-2336 16,67-39-480-16,-67 39-80 0,60-38-32 0,-60 38-480 15,0 0-112-15,59-36 0 0,-59 36-16 0,0 0 2400 0,0 0 496 0,0 0 80 0,0 0 32 16,0 0 2192-16,9 25 432 0,-18-14 80 0,-1 6 32 15,-3-2 1312-15,2 4 272 0,1 0 48 0,-5-1 16 16,2 3-464-16,2-2-80 0,2-4-32 0,-1 0 0 16,1 0-1456-16,1-4-288 0,3 0-64 0,3-1-16 0,-2-5-656 0,4 3-128 15,0 1-32-15,4 3 0 0,1-3-192 16,-1-3 0-16,-4-6 128 0,0 0-128 0,0 0 0 0,0 0-128 16,0 0 128-16,0 0-208 15,0 0-592-15,85 15-112 0,-85-15-32 0,0 0 0 16,32-30-352-16,-32 30-80 0,0 0-16 0,33-34 0 0,-33 34 1024 0,0 0 208 15,0 0 160-15,0 0-208 0,0 0 960 0,0 0 192 16,0 0 32-16,81 0 16 0,-71 9 288 0,-5 4 48 16,-1 2 16-16,2 0 0 0,-1-3-576 0,-1 1-96 15,-2-4-32-15,2 1 0 0,0-7-160 0,1-1-32 16,-1 2-16-16,2-10 0 0,-1 3-432 0,-1-3 128 0,2-5-128 0,-1-2 0 16,3-1 0-16,-3-8-256 0,-1 1 48 0,4-7 0 31,-1 0-480-31,-1-2-80 0,3-4-32 0,-5-9 0 15,5-1-1952-15,-3-2-384 0,-2-3-64 0,1-4-32 16,-3 0-1312-16,2-1-256 0,-4-2-48 0,-4-6-16 16,2 5 1936-16,-1 5 384 0,-3 6 80 0,0 7 16 0,3 11 4336 0,-1 9 864 0,-2 4 192 0,1 2 16 15,1 9 2192-15,-2 2 432 0,2 8 96 0,3 1 16 16,-1 5-2944-16,2 1-592 0,2 6-112 0,-1 3-32 16,9 6-1120-16,-5 6-208 0,9 2-48 0,-5-1-16 15,2-3-208-15,2 8-32 0,1 13-16 0,1-8 0 16,-6-4-80-16,2 12-16 0,4 9 0 0,4 5 0 15,0 1-144-15,0-6-128 0,-1-9 192 0,1-1-192 16,0-7-160-16,-2-3-144 0,2-7-16 0,-19-35-16 16,32 47-656-16,-32-47-128 0,0 0-32 0,0 0-18016 15</inkml:trace>
  <inkml:trace contextRef="#ctx0" brushRef="#br0" timeOffset="2949.63">12858 14987 11967 0,'0'-8'1072'0,"-6"3"-864"0,6 1-208 0,-4 2 0 0,2 2 4752 0,-1 0 912 0,-3-4 176 0,-3 1 48 0,-5 3-2448 0,-1 3-496 0,6 5-80 0,0 3-32 0,-1 4-1648 0,6 2-336 0,4 2-64 0,4 4-16 0,0-3-320 0,-4-20-80 0,19 43-16 0,-19-43 0 0,26 44-352 0,-26-44 0 0,0 0 0 0,53 49 0 0,-53-49-272 0,0 0-128 0,0 0-32 0,75 33 0 0,-75-33-176 0,0 0-32 0,0 0-16 0,0 0 0 0,83 21 288 0,-83-21 64 0,0 0 16 0,0 0 0 0,0 0 144 0,0 0 144 0,33 51-208 0,-33-40 80 15,4 4 128-15,-8 0 0 0,-1 2 160 0,-1 2-160 16,2 1 192-16,-5 1-64 0,3-2-128 0,-3 0 192 16,-4-6-192-16,1 0 0 0,3 0 0 0,-6-3 0 15,2-3-128-15,0-3-128 0,1-2-32 0,3-4 0 32,3 0-288-32,-3-4-48 0,9 1-16 0,0-5 0 0,0-3-720 0,6 2-160 0,-6 11-16 15,24-32-16-15,-24 32 688 0,28-30 144 0,-28 30 16 0,34-34 16 16,-34 34 1408-16,45-39 288 0,-45 39 48 0,60-38 16 15,-60 38 128-15,55-43 16 0,-55 43 16 0,56-51 0 16,-56 51-576-16,53-54-112 0,-53 54-32 0,43-55 0 16,-24 29-288-16,-4-1-64 0,0 3-16 0,-2 1 0 15,-4 5-144-15,-3-3 160 0,-4 4-160 0,-2 0 160 0,-2 6-160 0,-4 1 0 16,-1 5 0-16,-2 3 0 0,-3 2-144 0,-3 2-16 16,2 2 0-16,-6 1 0 0,1 5 32 0,-3 3 0 15,2-4 0-15,0 2 0 0,0 3 128 0,1-3-128 16,-3 6 128-16,-3 2-128 0,5 1 128 0,0-5 0 15,6 4-144-15,3 0 144 0,9-6 0 0,-3 2 0 16,8 0 192-16,-3-2-64 0,-1-13 80 0,0 0 16 16,0 0 0-16,0 0 0 0,51 45 112 0,-51-45 32 15,0 0 0-15,0 0 0 0,0 0 16 0,96 32 16 16,-96-32 0-16,0 0 0 0,77 21-16 0,-77-21-16 16,0 0 0-16,92 4 0 0,-92-4-160 0,0 0-16 0,100-19-16 0,-100 19 0 15,0 0-176-15,94-28-272 0,-94 28 64 0,62-30 16 31,-62 30-544-31,60-29-96 0,-60 29-32 0,0 0-18752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3T15:28:46.4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25246 15972 5519 0,'-2'0'496'0,"2"0"-496"0,0 0 0 0,0 0 0 0,0 0 2048 0,0 0 320 0,0 0 64 0,0-4 16 0,0 2 928 0,2-2 176 0,0 4 32 0,-2-3 16 0,5 1-1360 0,-5 0-288 0,0 4-48 0,2-2-16 0,-2 2-736 0,4 1-160 0,-4 1-32 0,0-2 0 0,0 2-256 0,4 1-64 0,-4-1-16 0,-4 2 0 0,4-1-224 0,-4 3-32 0,2 1-16 0,2 4 0 0,0 1 16 0,2-1 0 0,2 2 0 0,0 0 0 0,-2 7 0 0,5 3 0 0,-1 5 0 0,-6-30 0 0,19 60-48 0,-10-26-16 0,1 5 0 0,-5-3 0 0,5-4-32 0,-5 2 0 0,5 3 0 0,-5-3 0 0,3-9 32 0,-6 3 0 0,5-2 0 0,-1 0 0 16,-2-1-128-16,-4-25-32 0,11 36 0 0,-7-25 0 15,1-2-144-15,-5-3 0 0,4-4 0 0,-4-2 0 16,0-2 0-16,0-6 0 0,-4-1 0 0,0-2 0 16,3-4 0-16,-7-4 0 0,2-6 128 0,1-7-128 15,-1-1 0-15,-3-3 0 0,1 2 0 0,3 0 0 16,-1 2-224-16,-3-1 80 0,3-1 16 0,2 0 0 16,0 6 128-16,3-2-128 0,1 3 128 0,0 3-128 15,0 3 128-15,0 2 0 0,1-3 0 0,3 3 0 16,0 2 0-16,2 0 0 0,-3 0 0 0,3 4 0 0,0 4 0 15,-3-2 256-15,7-3-64 0,1 1-16 0,-11 13 96 0,0 0 32 16,43-36 0-16,-43 36 0 0,0 0-112 0,47-26 0 16,-47 26-16-16,0 0 0 0,0 0-176 0,0 0 0 15,74-17 0-15,-74 17 0 0,0 0-192 0,0 0-64 16,0 0 0-16,0 0-16 16,0 0-288-16,0 0-48 0,84 21-16 0,-78-14 0 15,-6-7-272-15,0 0-48 0,0 0-16 0,0 0-18432 16</inkml:trace>
  <inkml:trace contextRef="#ctx0" brushRef="#br0" timeOffset="517.7">25676 16376 24879 0,'0'-4'2208'0,"0"2"-1760"0,0 0-448 0,0 0 0 0,0 2 2880 0,0 0 512 0,0 2 80 0,2 0 32 0,-2-2-1408 0,0 0-288 0,0 0-48 0,0 0-16 0,27 51-928 0,-27-51-192 0,11 37-48 0,-11-37 0 0,9 44-352 0,-5-22-80 0,-4 3-16 0,2-1 0 0,-2-3-128 0,0-2 0 0,0-1 0 0,0-3 0 0,0-1-496 0,-2-9 32 0,2-1 0 0,0-2 0 0,-4-4-240 0,4-4-32 0,0-1-16 0,-4-5 0 0,3-6-240 0,1-5-48 0,0 2-16 0,5-7 0 0,-1 4-80 0,2-4-16 0,-1 1 0 0,3 5 0 0,-1 1 1312 0,1 8 256 15,1-2 48-15,1 0 16 0,-10 15 768 0,0 0 160 16,0 0 16-16,0 0 16 0,0 0-512 0,0 0-96 16,0 0-32-16,77 17 0 0,-77-17 0 0,0 0 0 15,0 0 0-15,0 0 0 0,28 56-160 0,-28-56-16 16,11 38-16-16,-11-38 0 0,13 54-272 0,-13-54-48 0,15 53-16 0,-15-53 0 16,6 43-272-16,-6-43 0 0,0 0 0 0,13 47 0 31,-13-47-928-31,0 0-96 0,0 0 0 0,0 0-19936 0</inkml:trace>
  <inkml:trace contextRef="#ctx0" brushRef="#br0" timeOffset="1219.8">26997 15910 25791 0,'0'0'2304'0,"0"2"-1856"0,0-1-448 0,0-1 0 0,0 2 2368 0,0 2 368 0,0 2 80 0,0 3 0 0,6 4-960 0,-2 8-192 0,2 3-32 0,-1 5-16 0,3-1-784 0,-1 0-176 0,1 2-16 0,-3 0-16 0,5 2-240 0,-7-2-32 0,-1-4-16 0,2-5 0 0,-2 0-192 0,0-2-144 0,-2-1 192 0,0-3-192 0,0-5 128 0,-2-3-128 0,2-1 0 0,-2-2 0 0,2-4 0 0,0-2 0 0,-6-4-128 0,6-3 128 0,-3-2-432 0,-1-5 16 0,2 0 0 0,-2-3 0 0,4-2 112 0,0-9 32 0,0-2 0 0,0-2 0 0,4 0 272 0,2 1 0 15,-1 4 0-15,3-1 0 0,3 2 144 0,-1 4 96 16,-1 7 16-16,0 0 0 0,1 2 144 0,1 4 48 15,-11 11 0-15,0 0 0 0,0 0-160 0,0 0-32 16,0 0 0-16,71-12 0 0,-71 12-256 0,0 0 0 16,0 0 0-16,0 0 0 0,66 45-144 0,-66-45-96 15,0 0-16-15,0 0 0 16,45 57-480-16,-45-57-96 0,0 0-32 0,0 0-18464 0</inkml:trace>
  <inkml:trace contextRef="#ctx0" brushRef="#br0" timeOffset="1804.8">27633 16458 13823 0,'-6'-3'1216'16,"2"1"-960"-16,2-2-256 0,1 2 0 16,-1 2 3824-16,2-4 720 0,-6-5 128 0,-3-2 48 15,-1-2-1568-15,-5-2-304 0,6 1-64 0,-4 1-16 16,3 2-2000-16,1 5-416 0,3-1-80 0,-3 5-16 16,3 2-128-16,-1 0-128 0,1 2 144 0,0 5-144 0,-1 3 128 0,5 1-128 15,-4-3 0-15,3 7 0 0,-3 0 0 0,2 7 0 16,0 1 0-16,3-1 0 0,-3 3 0 0,4-3 0 15,0 3 0-15,0-5 0 0,0-3 128 0,0-17 0 16,4 27-128-16,-4-27 192 0,0 0 112 0,0 0 16 16,0 0 0-16,0 0 0 0,0 0 16 0,39-31 16 15,-30 11 0-15,1-3 0 0,-1-7-176 0,1-2-48 16,5 2 0-16,-6-7 0 0,0 8-128 0,3-6-144 16,1-7 144-16,0-3-208 0,-2 2-80 0,-1 0-16 0,-1 0 0 0,0 1 0 15,-5 5 16-15,2 3 0 0,-4 4 0 0,0 5 0 16,0 1 288-16,-2 9 0 0,-2 4 0 0,0 3 0 15,0 6 0-15,-2 2 256 0,2 8-32 0,-2 1 0 16,-1 0 288-16,1 7 64 0,-2-1 16 0,3 7 0 16,-1-1 64-16,2 3 16 0,2 3 0 0,0 3 0 15,0 3-224-15,2 1-32 0,2 9-16 0,1-3 0 16,3 7-176-16,1-8-32 0,-3 5-16 0,3-3 0 16,1 2-176-16,-1 0 0 0,0-3 0 0,3-3 0 15,1 1 0-15,-13-38 0 0,21 58 0 0,-21-58 0 16,22 45-432-16,-22-45-16 0,0 0 0 0,0 0 0 15,49 53-304-15,-49-53-64 16,0 0-16-16,0 0 0 0,0 0-384 0,0 0-96 0</inkml:trace>
  <inkml:trace contextRef="#ctx0" brushRef="#br0" timeOffset="2807.38">30502 15972 21183 0,'-2'0'1888'0,"2"0"-1504"0,0 0-384 0,0 0 0 0,0 0 2864 0,0-4 496 0,0 4 96 0,0-2 32 0,0 0-1008 0,6 2-208 0,-2 0-32 0,-4 0-16 0,0 0-1216 0,0 0-240 0,45 43-64 0,-45-43 0 0,41 51-192 0,-41-51-32 0,49 72-16 0,-26-31 0 0,-3 0-112 0,-1 2-32 0,-4-3 0 0,-5-1 0 0,-1-7-64 0,0-2-32 0,-7 2 0 0,0-7 0 0,4-5-48 0,-6-3-16 0,0-2 0 0,-4-5 0 0,2-6-160 0,-2-3 128 0,4-1-128 0,-3-5 128 0,1-1-128 0,-2-5 0 0,-2-6 0 0,3-2-176 0,-3-9-224 0,2-2-48 0,-1-4-16 0,-1-3 0 0,2-3 144 0,4-5 16 0,0 0 16 16,0 2 0-16,6-1 288 0,-1 3-128 0,5 7 128 0,3 4 0 0,-4 6 0 0,6 1 0 16,-15 23 0-16,29-30 0 0,-29 30 240 0,0 0 48 15,0 0 16-15,0 0 0 0,77-28-160 0,-77 28-16 16,0 0-128-16,0 0 192 0,0 0-192 0,0 0 0 15,92 13-144-15,-92-13 144 16,0 0-512-16,0 0 0 0,0 0 0 0,0 0 0 16,90-4-352-16,-90 4-80 0,0 0-16 0,0 0-18112 0</inkml:trace>
  <inkml:trace contextRef="#ctx0" brushRef="#br0" timeOffset="3578.29">31158 16363 8287 0,'0'-6'736'0,"0"0"-592"16,0 3-144-16,0-1 0 0,0 2 2272 0,0-2 416 16,0-1 96-16,2-10 16 0,-2-1 1456 0,0-2 288 15,4 3 64-15,-4 1 16 0,0 5-2224 0,0 3-448 16,4 3-96-16,-4 3 0 0,0 0-832 0,0 0-144 15,0 0-48-15,0 0 0 0,15 52-176 0,-10-29-32 16,-5-23-16-16,4 41 0 0,2-14-256 0,-6 3-48 0,0 3-16 0,3-1 0 16,-6 2-160-16,3 0-128 0,0 0 192 0,-4-4-192 15,2-2 128-15,-2-7-128 0,4-4 0 0,-3-2 0 16,1-6 0-16,2-1-144 0,0-6 16 0,-4-1 0 31,2-1-448-31,2-5-96 0,0-1-16 0,0-9 0 16,0 2 0-16,0-10 0 0,2 3 0 0,2-10 0 0,1 3 336 0,1-3 64 0,1-2 16 0,3-2 0 15,-1 4 272-15,3-3-128 0,3 1 128 0,-2 5 0 16,2 5 0-16,-2 5 272 0,-13 17-16 0,0 0-16 16,0 0 240-16,0 0 48 0,0 0 16 0,0 0 0 15,0 0 80-15,0 0 16 0,64 49 0 0,-60-30 0 16,-4 5-48-16,1-3 0 0,-1 3 0 0,0 0 0 16,0-1-208-16,0-4-64 0,0-4 0 0,0 0 0 0,0-2-320 15,0-13 128-15,0 0-128 0,0 0 0 16,0 0-288-16,0 0-128 0,0 0-32 0,0 0 0 15,0 0-480-15,0 0-96 0,0 0-32 0,34-41 0 16,-26 22 112-16,1 2 32 0,1-6 0 0,-1 3 0 0,2-3 400 0,-11 23 96 16,28-37 16-16,-28 37 0 0,0 0 400 0,40-34 0 15,-40 34 144-15,0 0-144 0,0 0 512 0,0 0-16 16,0 0 0-16,0 0 0 0,71 45 144 0,-71-45 16 16,0 0 16-16,19 49 0 0,-19-49-128 0,10 35-32 15,-10-35 0-15,9 34 0 0,-9-34-176 0,0 0-32 16,11 42-16-16,-11-42 0 0,0 0-288 0,0 0 0 15,0 0 0-15,0 0 0 16,0 0-352-16,0 0-176 0,0 0-48 0,0 0 0 16,0 0-224-16,0 0-48 0,0 0-16 0,0 0 0 15,57 52-96-15,-57-52 0 0,0 0-16 0,9 40 0 16,-9-40-816-16,6 39-176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0T15:15:07.9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1753 7218 21183 0,'0'0'1888'0,"-4"0"-1504"0,4 0-384 0,0-2 0 0,0 2 2240 0,-2-2 384 0,2 2 80 0,0 0 16 0,-4-5-144 0,4 5-16 0,-3-4-16 0,1 4 0 0,2 4-1520 0,0-2-320 0,2 3-48 0,-2 3-16 0,3 1-192 0,-3 1-64 0,4 1 0 0,-2 2 0 0,2 8 16 0,2 1 0 0,-1 3 0 0,3 3 0 0,-3 6-48 0,-1 0-16 0,2-1 0 0,-3 5 0 0,3-4-48 0,0 1-16 0,3 7 0 0,-5-3 0 0,5 4-112 0,1 4-32 0,-5-3 0 0,1-1 0 0,3-9-128 0,-3 0 0 0,3-1 0 0,-9-33 0 0,15 53-224 0,-7-32-80 0,-2 1-16 0,-3-3 0 0,-1 0 320 0,2 0 272 0,0 1-48 0,1-7-16 0,-5 2-1856 0,4-5-368 0,-2-4-80 0,-4-6-16912 0</inkml:trace>
  <inkml:trace contextRef="#ctx0" brushRef="#br0" timeOffset="582.08">2360 7073 35007 0,'4'6'3120'0,"-8"-4"-2496"0,4 2-496 0,0-1-128 0,0 3 1456 0,0 4 272 0,0 3 48 0,4 13 16 0,-1 12-752 0,3 7-144 0,3 5-16 0,1 9-16 0,-1 3-144 0,1 5-16 0,-1 5-16 0,0-3 0 0,3 1-128 0,-3-10-32 0,6 0 0 0,-2-7 0 0,-3-8-240 0,-10-45-48 0,20 71-16 0,-20-71 0 0,23 53-224 0,-23-53-208 0,0 0 32 0,0 0 16 0,36 58-672 0,-36-58-144 0,0 0-32 0,0 0-19856 0</inkml:trace>
  <inkml:trace contextRef="#ctx0" brushRef="#br0" timeOffset="949.47">2929 7137 31263 0,'2'-3'1392'0,"-2"1"272"0,0 0-1328 0,4 2-336 0,-4 0 0 0,0 0 0 0,0 2 2528 0,2 3 432 0,-2-5 96 0,0 0 16 0,0 0-1920 0,0 0-368 0,37 72-80 0,-37-72 0 0,23 54-96 0,-23-54-16 0,26 75 0 0,-13-31 0 0,-3-1 16 0,-1 0 0 0,1 8 0 0,-1 1 0 0,0-1-112 0,-3-8-32 0,3 1 0 0,1-7 0 0,-10-37-336 0,19 68-128 0,-19-68 0 0,20 54 144 0,-20-54-688 0,0 0-144 0,29 57-16 0,-29-57-16 0,0 0-704 0,0 0-144 0</inkml:trace>
  <inkml:trace contextRef="#ctx0" brushRef="#br0" timeOffset="1315.28">3540 6931 30399 0,'0'-4'1344'0,"0"4"288"0,0 0-1312 0,0 0-320 16,0 4 0-16,0-4 0 0,0 2 2208 0,2 5 368 15,-2-7 80-15,0 0 16 0,19 53-1216 0,-19-53-240 0,22 73-64 0,-7-26 0 16,-1 6-80-16,1 5-32 0,0 6 0 16,-2 3 0-16,2 5-144 0,4 3-16 0,-4 4-16 0,0-4 0 15,-2-5-288-15,-2-8-64 0,2-2-16 0,-2-10 0 16,-11-50-496-16,25 79 0 0,-25-79 0 0,17 55 0 31,-17-55-768-31,0 0-208 0,30 62-48 0,-30-62-13984 0,0 0-2800 0</inkml:trace>
  <inkml:trace contextRef="#ctx0" brushRef="#br0" timeOffset="1872.94">4414 6942 22111 0,'-4'-2'1968'0,"4"-4"-1584"0,-4 3-384 0,4 3 0 0,0 0 2688 0,-1-6 448 0,1 2 80 0,-4-3 32 0,-2-1-560 0,2 3-96 0,4 1-32 0,0 6 0 0,4 11-1520 0,2 6-304 0,-6-19-64 0,15 62-16 0,-2-19-192 0,2 9-32 0,-2 7-16 0,2-1 0 0,-5-9-160 0,-1 0-16 0,2 3-16 0,2-1 0 0,-3 2-224 0,5-10 0 0,-15-43-144 0,28 81 144 0,-28-81-832 0,24 60-64 0,-24-60 0 0,0 0-19264 0</inkml:trace>
  <inkml:trace contextRef="#ctx0" brushRef="#br0" timeOffset="2198.06">5010 6637 33167 0,'-4'15'1472'0,"0"-9"304"0,2 4-1424 0,2-1-352 0,0-2 0 0,0-1 0 16,0 3 1920-16,0 8 304 0,6 12 64 0,-2 12 16 15,5 8-960-15,2 5-192 0,3 3-48 0,-5-3 0 16,2-3-432-16,2-4-96 0,-1-2 0 0,-12-45-16 16,24 81-240-16,-24-81-32 0,24 71-16 0,-24-71 0 15,27 62-272-15,-27-62 0 0,20 60 0 0,-20-60 0 16,0 0-272-16,32 72-112 0,-32-72-32 0,0 0 0 16,34 62-496-16,-34-62-112 0,0 0 0 0,0 0-18816 15</inkml:trace>
  <inkml:trace contextRef="#ctx0" brushRef="#br0" timeOffset="2480.79">5660 6656 28559 0,'0'0'2544'0,"0"0"-2032"0,6 34-512 0,-3-25 0 16,1-1 2112-16,-4 0 320 0,6 1 64 0,-6-9 0 15,0 0-512-15,28 88-128 0,-28-88 0 0,34 94-16 16,-34-94-960-16,34 92-192 0,-34-92-48 0,24 83 0 16,-24-83-256-16,21 75-48 0,-21-75-16 0,17 62 0 15,-17-62-320-15,11 51 0 0,-11-51 0 0,9 53 0 31,-9-53-464-31,13 50-112 0,-13-50-32 0,0 0 0 16,19 59-464-16,-19-59-80 0</inkml:trace>
  <inkml:trace contextRef="#ctx0" brushRef="#br0" timeOffset="2798.94">6462 6436 34095 0,'4'4'1504'0,"-2"-2"320"0,2 2-1456 0,-4-4-368 15,4 2 0-15,-4 0 0 0,0-2 1744 0,0 0 288 16,0 0 48-16,0 0 16 0,0 0-1024 0,62 84-208 15,-62-84-32-15,39 79-16 0,-39-79-368 0,43 102-80 16,-18-40-16-16,-3 9 0 0,3 8-144 0,-8 2-16 16,1-2-16-16,-1-6 0 0,-2-9-176 0,-5-2 0 15,5-4 144-15,-4-3-144 0,-11-55-128 0,23 84-112 0,-23-84-16 16,18 68 0 0,-18-68-448-16,0 0-112 0</inkml:trace>
  <inkml:trace contextRef="#ctx0" brushRef="#br0" timeOffset="13038.29">1176 6664 31727 0,'0'0'2816'0,"0"0"-2240"0,0 0-576 0,0 0 0 0,0 0 1552 0,0 0 208 0,0 0 32 0,0 0 16 0,0 0-912 0,0 0-176 0,0 0-32 0,0 0-16 0,0 0-256 0,0 0-48 0,69 17-16 0,-69-17 0 0,0 0-80 0,0 0-16 0,94 18 0 0,-94-18 0 0,0 0-64 0,79 12 0 0,-79-12-16 0,0 0 0 0,87 4-48 0,-87-4-128 0,0 0 192 0,90-10-64 0,-90 10-128 0,62-13 0 0,-62 13 0 0,0 0 128 0,81-19-128 0,-81 19 0 0,0 0 0 0,67-21 128 0,-67 21-128 0,0 0 0 0,55-22 0 0,-55 22 128 0,0 0-128 0,0 0 0 0,56-17 0 0,-56 17 0 0,0 0 0 0,0 0 0 0,0 0 128 0,0 0-128 0,59-15 0 0,-59 15 0 0,0 0 0 0,0 0 0 0,0 0 0 0,0 0 0 0,0 0 0 0,0 0 0 0,0 0 0 0,0 0 0 0,0 0 0 0,0 0 0 0,0 0-192 0,0 0 192 0,0 0-160 0,0 0 160 0,0 0-176 0,0 0 176 0,0 0-192 0,0 0 192 0,0 0-176 0,0 0 176 0,24 54-160 0,-24-54 160 0,0 0 0 0,-6 19-144 0,6-19 144 0,0 0 0 0,0 0 0 0,0 0 0 0,-3 28 0 0,3-28 0 0,0 0 0 0,0 0 0 0,0 0 0 0,3 40 0 16,-3-40 0-16,0 0 0 0,0 0 0 0,6 43 0 16,-6-43 1552-16,0 0 400 0,13 47 80 0,-13-47 16 31,0 0-3280-31,25 73-656 0,-25-73-128 0,15 59-32 0,-15-59 1664 0,18 62 384 0,-18-62 0 0,21 62 0 16,-21-62 0-16,17 64 0 0,-17-64 144 0,19 65-144 15,-19-65 176-15,17 64-176 0,-17-64 192 0,17 68-192 16,-17-68 176-16,15 60-176 0,-15-60 160 0,0 0-160 15,15 68 960-15,-15-68 112 0,19 71 16 0,-19-71 0 16,18 81-1600-16,-18-81-304 0,19 79-64 16,-19-79-16-16,15 71 896 0,-15-71 0 0,10 62 0 0,-10-62 128 15,9 59-128-15,-9-59 0 0,11 56 144 0,-11-56-144 0,15 60 0 0,-15-60 0 16,17 60 0-16,-17-60 128 0,10 53-128 0,-10-53 0 16,9 51 0-16,-9-51 0 0,6 47 0 0,-6-47 0 15,9 48 0-15,-9-48 0 0,9 53 0 0,-9-53 0 16,6 51 0-16,-6-51 0 0,6 49 0 0,-6-49 0 15,3 52 0-15,-3-52 0 0,0 55 0 0,0-55 0 16,0 56 0-16,0-56 0 0,-5 53 0 0,5-53-208 16,-10 45 80-16,7-23 128 0,-3-3-144 0,-2 2 144 15,3 1 0-15,-1-3 0 0,1 2 0 0,-5 1-128 16,1-1 128-16,-1 0 0 0,1-1 0 0,-4 3-160 16,2-2 160-16,-3-1-128 0,3-1 128 0,-2 0 0 15,2-4 0-15,1-6-128 0,1 5 128 0,-4-3-128 16,0-2 128-16,1 2-128 0,-3-3 128 0,0 1 0 0,2-7-144 15,-2 2 144-15,2 0 0 0,-2-4 0 0,0 0-144 0,-4 0 144 16,0-2 0-16,4 0 0 0,-4 2 0 0,4-4 0 16,0 2 0-16,2-1 0 0,-2 1 0 0,2 0 0 15,2 0 0-15,-2-2 0 0,-1 2 0 0,3-1 144 16,2 3-144-16,-4-8 160 0,1 6-160 0,3-7 160 16,0 3-160-16,-1 1 0 0,-1-3 144 0,1 2-144 15,1-3 128-15,2 0-128 0,1-1 160 0,0 5-160 16,-1-5 128-16,-1 1-128 0,1-4 0 0,1-2 144 15,-3 0-144-15,3-4 0 0,-3 0 144 0,-1-2-144 16,5-3 0-16,-5-4 128 0,1-6-128 0,-1-4 0 16,-5-5 0-16,2-10 0 0,-6-1 0 0,1-1 128 15,-1 1-128-15,-2-12 0 0,-7-3 0 0,-2-12 128 16,-2-6 0-16,2 1 0 0,0-1 0 0,4 5 0 0,5 5-128 0,2 0 192 16,4 5-64-16,0 1 0 0,6 5-128 0,-1-7 0 15,1-1 0-15,3-1 128 0,2 8-128 0,1 8 0 16,-3 1 0-16,0 7 0 0,3 1 0 0,-7 6 0 15,5 9 0-15,-1 3 0 0,2 5 0 0,0 3 0 16,3 5 0-16,-3 0 0 0,0 3-176 0,2-1 176 16,-2 0-208-16,1-2 80 0,1 4-112 0,-2 2-16 15,4-2 0-15,-2-2 0 16,0 2-320-16,2 3-64 0,-2-3 0 0,2 6-12320 16,2 2-2464-16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0T15:17:57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2570 10616 43135 0,'4'13'3840'0,"2"6"-3072"0,3 1-624 0,-3 1-144 0,-6-21 208 0,22 53 16 0,-12-31 0 0,-1-10 0 0,-3-5-48 0,-1-5-16 0,5 4 0 0,-10-6 0 0,0 0-160 16,0 0 0-16,0 0 0 0,96-14 128 0,-78-2-128 0,1-5 0 0,0-11 0 0,-4-2 0 0,4-5-448 0,-4-5 16 0,0-8 16 0,0-1 0 0,0-3-208 0,-2 1-32 0,0 5-16 0,-7 1 0 0,0 4-928 0,-3-4-176 0,-6 4-32 0,-1 1-16 0,-2 9-64 0,-3-1-16 0,-1 2 0 0,1 8 0 0,0-2 1264 0,1 3 240 0,-1 6 48 0,1 4 16 0,6 8 2032 0,-1 5 416 0,-1 2 64 0,2 4 32 0,2 1-576 0,0 7-112 0,2 3-32 0,2 5 0 0,-1 7-672 0,7 5-144 0,-5 3-32 0,7 9 0 0,1 8-192 0,2 5-64 0,2-3 0 0,0 2 0 0,0-10 0 0,-2 1 0 0,3 1 0 0,-18-48 0 0,44 79-144 0,-44-79-48 0,0 0 0 0,58 62 0 0,-58-62-336 0,0 0-80 0,86 30-16 0,-86-30-12944 0,0 0-2576 0</inkml:trace>
  <inkml:trace contextRef="#ctx0" brushRef="#br0" timeOffset="750.7">2437 9904 18431 0,'0'1'1632'0,"-2"-1"-1312"0,2 0-320 0,0 0 0 16,0 4 2416-16,0-4 400 0,-4 4 96 0,1 4 16 15,1 5 208-15,2 2 32 0,0 7 16 0,2 6 0 16,-1 6-2144-16,5 6-416 0,0 3-96 0,3-4-16 15,0 1-192-15,1-3-32 0,-1-1-16 0,6 0 0 16,-15-36-272-16,29 71 0 0,-29-71 0 0,28 62 0 31,-28-62-448-31,34 70-192 0,-34-70-32 0,30 81-17888 0</inkml:trace>
  <inkml:trace contextRef="#ctx0" brushRef="#br0" timeOffset="1349.53">3388 9952 34607 0,'0'-3'3072'0,"0"-1"-2448"0,-2 2-496 0,2-2-128 0,0 1 1776 0,0 1 336 0,2-2 64 0,2-4 0 0,-1-1-1344 0,3-4-288 0,3-8-48 0,3 2-16 0,5 1-480 0,-8-1 0 0,6 4 0 0,-4 0 0 0,2 3 0 0,-3 5-320 0,-4 3 64 0,-3 4 0 0,3 0 48 0,3 10 16 0,-3 1 0 0,1 11 0 0,-1 3 192 0,0 7 0 0,-1 3 0 0,3 3 0 0,-6 0 128 0,5 1 80 0,-5-1 16 0,2-1 0 0,2-3 32 0,-1-2 16 0,3-4 0 0,1-5 0 0,-9-23-144 0,0 0-128 0,0 0 192 0,40 54-192 0,-40-54 0 0,0 0 0 0,0 0 0 0,0 0 0 0,0 0-448 0,0 0-32 0,71-20-16 0,-65 5-12416 0,-1-4-2480 0</inkml:trace>
  <inkml:trace contextRef="#ctx0" brushRef="#br0" timeOffset="1469.46">3410 9357 17503 0,'0'0'1552'0,"-5"2"-1232"0,3 0-320 0,2-1 0 16,2 3 3168-16,0-4 576 0,1 4 112 0,3 2 32 15,-6-6-1136-15,0 0-208 0,0 0-48 0,0 0-16 16,90 43-1856-16,-90-43-368 0,0 0-80 0,0 0-16 31,92 28-1168-31,-92-28-224 0,0 0-48 0,0 0-15664 0</inkml:trace>
  <inkml:trace contextRef="#ctx0" brushRef="#br0" timeOffset="1903.93">3929 9740 20559 0,'11'45'448'0,"-7"-26"80"0,0-10 32 0,-4-5 32 0,0 2-464 0,0-4-128 0,0 7 0 0,0 8 0 15,0 7 4112-15,0 1 816 0,2-4 144 0,2-6 48 16,-4-4-3456-16,5-6-704 0,1-8-128 0,1-3-16 0,-1-7-560 0,3 2-96 15,1-8-32-15,1-4 0 0,2 3-256 16,0-5-64-16,2-3-16 0,0 4 0 16,-1-1-432-16,1 6-96 0,0 1-16 0,-2 3 0 15,2 1 224-15,-6 9 32 0,6-1 16 0,-15 6 0 0,0 0 880 0,0 0 176 16,0 0 48-16,0 0 0 0,0 0 128 0,59 68 16 16,-56-53 16-16,3 4 0 0,0-4-64 0,1 0-16 15,1-2 0-15,-1-4 0 0,2-3-288 0,1-2-64 16,-1-4-16-16,-1 0 0 0,-1-6 512 0,5-2 112 15,1-3 0-15,0-2 16 0,2-10-448 0,4 3-80 16,-10 5-32-16,6-8 0 16,0-3-2912-16,4-2-592 0,0-6-112 0,0-2-32 15,1 0-416-15,-7-1-96 0,2 1-16 0,-9 0 0 16,0 1 688-16,-3-1 144 0,-6 2 32 0,-3 2 0 0,0 6 2896 0,-3 2 464 0,0 9 160 0,-1-1 16 16,5 7 2816-16,-3 2 544 0,1 5 112 0,-1 5 32 15,2 5-528-15,-3 3-96 0,3 4-32 0,6 4 0 16,-3 5-2208-16,3 3-448 0,3 5-96 0,7 3-16 15,-5 3-208-15,5 0-64 0,-1-8 0 0,1 11 0 32,5 8-912-32,-2 4-192 0,2-10-48 0,0 6 0 0,4 7 704 0,1-7 272 0,-20-49-16 0,47 84 0 15,-47-84-256-15,45 68 0 0,-45-68-128 0,0 0 128 16,70 62 0-16,-70-62 0 0,0 0 0 0,0 0-21184 16</inkml:trace>
  <inkml:trace contextRef="#ctx0" brushRef="#br0" timeOffset="2651.91">4320 9486 35007 0,'4'4'3120'0,"-4"2"-2496"0,4-4-496 0,-3 0-128 0,3-2 2784 0,2 1 544 0,-6-1 96 0,0 0 32 0,0 0-3088 0,96 21-624 0,-96-21-112 0,90 4-16 0,-90-4 256 0,92-4 128 0,-92 4-128 0,81-2-13488 0,-81 2-2688 0</inkml:trace>
  <inkml:trace contextRef="#ctx0" brushRef="#br0" timeOffset="3790.17">6645 8876 4607 0,'-15'-10'400'16,"7"1"-400"-16,2 3 0 0,1 2 0 0,1-1 4240 0,2 1 768 0,-2 0 160 0,-1-1 16 0,-5-8-896 0,1-3-192 0,0 1-48 0,3 2 0 0,2 2-2192 0,0 4-432 0,8 5-80 0,2 2-32 0,-6 0-544 0,0 0-96 0,0 0-32 0,84 52 0 0,-84-52-64 0,74 62 0 0,-74-62-16 0,81 77 0 0,-81-77-224 0,77 70-32 0,-77-70-16 0,82 75 0 0,-82-75-288 0,85 66 0 0,-85-66 0 0,77 58 0 0,-77-58-352 0,0 0-128 0,77 58-32 0,-77-58 0 0,0 0-320 0,0 0-64 0,68 49 0 0,-74-43-18704 15</inkml:trace>
  <inkml:trace contextRef="#ctx0" brushRef="#br0" timeOffset="3981.1">6908 8545 21183 0,'-4'6'1888'0,"-2"1"-1504"16,6 1-384-16,-3-1 0 0,3-1 3456 0,-4 9 640 15,-2 13 112-15,-3 15 16 0,-1 15-1760 0,-1 14-352 16,2-1-80-16,-1-3-16 0,1 1-1072 0,3 1-224 15,3-6-32-15,-3-4-16 0,6-2-416 0,0-9-96 16,6-4-16-16,-3-3 0 16,3-9-752-16,-6-33-160 0,19 55-16 0,-19-55-19152 0</inkml:trace>
  <inkml:trace contextRef="#ctx0" brushRef="#br0" timeOffset="4208.22">7663 8357 40543 0,'-5'0'1792'0,"1"0"384"0,0 0-1744 0,4 0-432 0,0-4 0 0,0 4 0 15,0 0 640-15,0 0 64 0,0-2 0 0,4 2 0 16,0 0 0-16,1 0 0 0,1 0 0 0,1 0 0 15,1 2-1024-15,-8-2-208 0,0 0-48 0,0 0-19120 16</inkml:trace>
  <inkml:trace contextRef="#ctx0" brushRef="#br0" timeOffset="4649.64">7842 8881 34095 0,'7'4'1504'0,"-5"-4"320"0,2 2-1456 0,2 2-368 0,-6-4 0 0,3 0 0 16,-1 2 1792-16,6-2 304 0,-8 0 48 0,0 0 16 15,0 0-400-15,0 0-80 0,0 0-16 0,82 22 0 16,-82-22-704-16,0 0-160 0,0 0-32 0,0 0 0 16,0 0-384-16,0 0-64 0,0 0-32 0,0 0 0 15,0 0-288-15,72 40 0 0,-78-27 0 0,-1 9-144 16,-5 8-544-16,-4 6-96 0,-5 9-32 0,-4 10 0 16,-7 7-496-16,-7-6-96 0</inkml:trace>
  <inkml:trace contextRef="#ctx0" brushRef="#br0" timeOffset="12092.63">4809 8849 27647 0,'0'-2'2448'0,"-4"-1"-1952"0,2-1-496 0,0 2 0 0,2 2 1936 0,0-6 304 0,-2 3 48 0,2-9 16 0,-4 1-608 0,3-4-112 0,1 0-32 0,5 0 0 0,-1 2-1040 0,3 2-192 0,7 1-64 0,-1 1 0 0,-13 9-256 0,0 0 0 0,0 0 128 0,0 0-128 0,88-6 0 0,-88 6 0 0,0 0 0 0,0 0 0 0,66 45 128 0,-57-28-128 0,1 0 0 0,-5 6 0 0,1 1 160 0,-2 6-160 0,1 2 128 0,-5 4-128 0,0 1 128 0,0 5-128 0,-3 7 0 0,1-1 128 0,-6 1-128 0,1 4 0 0,-1 3 0 0,3-1 0 0,-5-3 0 0,1-5 128 0,3-3-128 0,0-5 0 15,-1-1 0-15,1-1 128 0,3-7-128 0,1 0 0 16,-2-1 0-16,4-5 128 0,0-1-128 0,0-5 0 0,4-4 176 16,-2 1-48-16,1-6-128 0,7 0 192 0,-5 1 64 0,5-5 0 15,-1 1 0-15,1-6 0 0,3 0 0 0,-4-6 0 16,6-3 0-16,-4 0 0 0,4-10-48 0,2 0 0 15,-2-2 0-15,0-5 0 0,-1 0-80 0,-5 1 0 16,-2 8-128-16,1-1 192 0,-2-7-192 0,-3-5 0 16,3-4 128-16,-6-3-128 0,0-1 0 0,-6 2 0 15,-1 8 0-15,-3-2 0 0,3 8 0 0,-10-1 0 16,0 2 0-16,-5 1 0 0,-3-3 0 0,1 4 0 16,-1 4 0-16,-1-4 0 0,2 1-272 0,-3-3 0 15,-5-2 0-15,2 3 0 0,6-3-80 0,-3 4-16 16,7 3 0-16,1 2 0 15,4 5-64-15,2 3-16 0,7 3 0 0,1 1 0 16,1 4 16-16,4 1 0 0,0-1 0 0,4 2 0 16,1 4-1232-16,5-1-240 0</inkml:trace>
  <inkml:trace contextRef="#ctx0" brushRef="#br0" timeOffset="12359.42">5346 9669 29487 0,'-4'-4'2624'16,"4"2"-2112"-16,0 0-512 0,0 0 0 0,-3 2 2752 0,3-5 432 16,-2 1 80-16,2-9 32 15,-4-2-1568-15,4 0-320 0,0-4-64 0,4 4-16 16,1 0-608-16,5 2-112 0,-1 3-32 0,6 1 0 0,-2 3-384 0,-13 6-192 15,0 0 160-15,0 0-160 0,0 0-208 0,87-24-144 16,-87 24-32-16,0 0 0 16,0 0-576-16,82-27-128 0,-82 27-32 0,0 0-18704 15</inkml:trace>
  <inkml:trace contextRef="#ctx0" brushRef="#br0" timeOffset="12643.72">5545 8676 38703 0,'-5'8'1712'0,"5"-6"352"0,0 2-1648 0,0 1-416 0,0-1 0 0,0 2 0 16,3 3 896-16,3 8 112 0,0 9 16 0,7 16 0 16,2 6-256-16,-2 5-64 0,8 7 0 0,-2 2 0 15,5-2-352-15,-5-1-80 0,5-1-16 0,1-2 0 16,-3-7-256-16,-1-2 0 0,1-6 128 0,-3-5-128 15,-4-2 0-15,-15-34 0 0,30 43 0 0,-30-43 0 16,0 0-368-16,43 55-16 0,-43-55-16 0,0 0 0 31,0 0-64-31,0 0-16 0,0 0 0 0,0 0 0 0,0 0 32 0,0 0 0 0,0 0 0 0,0 0-18080 16</inkml:trace>
  <inkml:trace contextRef="#ctx0" brushRef="#br0" timeOffset="12860.75">5397 8953 30399 0,'-11'11'1344'0,"1"-5"288"0,5 1-1312 0,1-3-320 16,0 2 0-16,2-5 0 0,2 3 2336 0,0 6 400 16,0-1 80-16,0 6 0 0,6 4-1328 0,-1-6-272 15,9-2-48-15,-3-1-16 0,-11-10-224 0,0 0-48 16,0 0-16-16,86-12 0 0,-86 12-464 0,0 0-80 15,90-43-32-15,-90 43 0 0,66-37-512 0,-66 37-96 16,74-49-32-16,-74 49 0 16,77-47-736-16,-77 47-128 0,71-44-48 0,-71 44-18640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0T15:21:14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23124 2261 34783 0,'2'3'768'0,"2"3"144"0,-4-6 48 0,-4 0 16 0,4 0-784 0,4 2-192 0,-4 2 0 0,4-4 0 0,-2 0 1536 0,1 0 256 0,3-4 48 0,3 2 16 0,1-7-1280 0,5-1-240 0,0 1-48 0,2-4-16 0,0 1-144 0,0-1-128 0,-2 0 192 0,0 0-192 0,-2 2 0 0,-2-1 0 0,2 3 0 0,-3-2 0 0,-1 3 0 0,-3 3 0 0,-1 1 0 0,-1 0 0 0,-2 2 0 0,-2 2 0 0,0 2 0 0,0 2 0 0,-2 1 0 0,-2 3 0 0,2 1 0 0,-1-1 0 0,-3 3 176 0,2-1-176 0,0 1 160 0,3 2-160 0,-7 4 192 0,2 0-48 0,1 4-16 0,-1 1 0 0,2 3 48 0,-1-1 0 0,1 0 0 0,0 1 0 0,8-1 16 0,-4-1 16 0,0 1 0 0,0-5 0 0,4 0-48 0,-2 0-16 0,-2-19 0 0,0 0 0 0,0 0-144 0,0 0 128 0,33 69-128 0,-25-59 128 0,-8-10-128 0,0 0 0 0,0 0 0 0,0 0 0 0,0 0 0 0,0 0-176 0,0 0 48 0,0 0 0 0,86 26-336 0,-74-30-64 0,1-3-16 0,-4-1 0 0,1 1-384 0,-3 1-80 16,3-4-16-16,-1-3-17168 0</inkml:trace>
  <inkml:trace contextRef="#ctx0" brushRef="#br0" timeOffset="433.85">23491 1703 28559 0,'0'1'2544'0,"-6"3"-2032"0,2-4-512 0,4 2 0 16,-3-2 2096-16,3 0 320 0,-2 2 64 0,2 0 16 0,0 2-832 0,-4-3-144 16,4 5-48-16,0-2 0 15,4 1-944-15,-4-1-192 0,5 0-32 0,-1 0-16 0,2 1-288 0,-3-3 0 16,3 2 128-16,-2 2-128 15,2-1-400-15,-3 3-144 0,3-3-32 0,0-1-18400 16</inkml:trace>
  <inkml:trace contextRef="#ctx0" brushRef="#br0" timeOffset="1052.42">23720 2251 37775 0,'-2'21'1664'0,"0"-8"368"0,2 0-1632 0,-4-1-400 0,4-7 0 0,-1 1 0 15,1 1 1296-15,-4 6 176 0,0 8 48 0,-2 7 0 16,1 6-592-16,1 0-112 0,-2-6-32 0,6-3 0 16,0-5-560-16,0-20-224 0,0 0 176 0,0 0-176 15,0 0-128-15,0 0-128 0,0 0-32 0,0 0 0 31,0 0-368-31,0 0-80 0,0 0-16 0,79 10 0 16,-66-25-224-16,1 0-48 0,1-4-16 0,0-4 0 0,3 3-976 0,-4-3-192 0,3 2-32 0,-4 1-16 16,2 3 1072-16,-2 2 224 0,-2 0 32 0,-1 0 16 15,3 5 1552-15,-8 5 304 0,1 1 64 0,2 0 16 16,-7 8 1216-16,7 2 256 0,-8 5 64 0,6 8 0 16,-6 3-1296-16,0-1-256 0,1 5-48 0,1 0-16 0,-2 6-176 0,2-5-16 15,-2-27-16-15,10 52 0 0,-10-52-304 0,0 0-64 16,0 0-16-16,28 68 0 0,-28-68-352 0,0 0 128 15,0 0-128-15,0 0 0 0,0 0-128 0,0 0-112 16,77 13-16-16,-64-19 0 16,4-3-384-16,-2-10-96 0,4 1-16 0,-2-7 0 15,3 1-272-15,-1-6-48 0,0-4-16 0,0 0 0 16,-2-4-1728-16,0 1-336 0,-2-6-80 0,3-4-16 16,-3-8 928-16,-1-5 176 0,1 2 32 0,0 3 16 0,-6-3 2224 0,0 5 432 15,-5 6 80-15,2 8 32 0,-4 7 2288 0,-2 6 464 16,3 7 96-16,-6 4 0 0,1 7-1472 0,2 6-320 0,-6 8-48 0,4 0-16 15,0 7-640-15,-3 6-128 0,1 5-16 16,0 0-16-16,4 1-256 0,-2 3-48 0,2 10-16 0,0 1 0 16,-3 1-32-16,3 7-16 0,0 1 0 0,-4 5 0 15,4 2-128-15,-2-3-32 0,4 5 0 0,2-3 0 16,-4-3-336-16,3-4 144 0,-3-47-144 0,10 82 0 16,-10-82 0-16,11 62 0 0,-11-62 0 0,0 0-144 31,19 68-512-31,-19-68-112 0,0 0 0 0,0 0-16 15,0 0-304-15,0 0-64 0,0 0-16 0,0 0-18688 0</inkml:trace>
  <inkml:trace contextRef="#ctx0" brushRef="#br0" timeOffset="1303.23">24169 1994 23951 0,'-2'7'2128'0,"-2"-3"-1696"0,4 2-432 0,0-4 0 0,4 1 2816 0,-2-3 496 0,6 0 80 0,-1 2 32 16,-7-2-1024-16,0 0-208 0,0 0-32 0,109 17-16 0,-109-17-1408 0,90 4-288 0,-90-4-48 0,96 6-16 0,-96-6-576 0,113-4-112 0,-113 4-16 0</inkml:trace>
  <inkml:trace contextRef="#ctx0" brushRef="#br0" timeOffset="1619.24">25419 2167 26719 0,'2'0'2368'15,"0"0"-1888"-15,1 0-480 0,-3 0 0 0,2 0 2736 0,2 2 448 0,0-2 80 0,1 0 32 16,5 1-1472-16,1-1-288 0,2 0-64 0,2-1-16 16,-2-3-896-16,2 0-176 0,-1 0-48 0,1-1 0 15,0-1-336-15,0-3 0 0,0 3 0 0,2-3 0 16,-6 3 0-16,-2 2-128 0,1 4 0 0,-1 0 0 16,-5 0-64-16,-2 6-16 0,2-1 0 0,-4 3 0 15,0 3 208-15,-6 4 0 0,2 4 0 0,-1 6 0 0,1 1 384 0,-2 2 32 16,-1 4 0-16,-1 2 0 0,4-2-16 0,1 2 0 15,3-2 0-15,0-2 0 0,0-30-160 0,7 45-48 16,-7-45 0-16,0 0 0 0,0 0-192 0,0 0 128 16,0 0-128-16,0 0 0 0,0 0-128 0,77 32-128 15,-62-42-32-15,0-3 0 16,-2 2-688-16,2 1-144 0</inkml:trace>
  <inkml:trace contextRef="#ctx0" brushRef="#br0" timeOffset="1850.59">25782 1565 29487 0,'-10'14'2624'0,"6"-9"-2112"0,-1 5-512 16,1-1 0-16,2-7 1984 0,2 0 304 0,0 3 48 0,2 1 16 0,-2-6 192 0,0 0 32 0,0 0 16 0,0 0 0 0,38 71-2992 0,-38-71-608 0,0 0-112 0,0 0-18736 0</inkml:trace>
  <inkml:trace contextRef="#ctx0" brushRef="#br0" timeOffset="2004.41">26377 2125 39615 0,'0'6'1760'0,"0"-6"352"0,0 2-1680 0,0 0-432 15,2-2 0-15,2 0 0 0,-4 2 1040 0,4 1 128 16,3-3 32-16,6 2 0 0,-13-2-48 0,0 0 0 16,0 0 0-16,74 4 0 0,-74-4-848 0,0 0-176 15,69-4-128-15,-69 4 144 16,0 0-448-16,73 0-80 0,-73 0-32 0,0 0 0 16,78 0-752-16,-78 0-160 0</inkml:trace>
  <inkml:trace contextRef="#ctx0" brushRef="#br0" timeOffset="2205.08">26441 2347 35935 0,'-4'6'1600'0,"4"-2"320"0,0-4-1536 0,0 0-384 0,0 1 0 0,4-1 0 16,0 0 1808-16,2 0 304 0,3 0 48 0,-9 0 16 15,0 0-1536-15,0 0-320 0,90 4-48 0,-90-4-16 16,70 6 1296-16,-70-6 256 0,77 7 48 0,-77-7 16 15,84 8-1440-15,-84-8-304 0,92 7-128 0,-92-7 128 32,83 6-848-32,-83-6-176 0,75 4-48 0,-75-4-13792 0,64 0-2768 0</inkml:trace>
  <inkml:trace contextRef="#ctx0" brushRef="#br0" timeOffset="8111.39">28103 1693 41919 0,'1'0'3728'0,"3"-2"-2976"0,0 0-608 0,2-1-144 0,5 6 736 0,2-3 112 0,-4 0 32 0,-3 0 0 0,2 0-320 0,3-3-64 0,-11 3-16 0,0 0 0 0,90 0-288 0,-90 0-64 0,105 3-128 0,-105-3 192 0,94-3-192 0,-94 3 0 0,75 3 0 0,-75-3 0 0,0 0-368 0,87 12-16 0,-87-12 0 0,0 0 0 0,0 0-80 0,0 0-32 0,52 67 0 0,-52-44 0 0,-3 1 112 0,-3 4 0 0,0-3 16 0,-7 5 0 0,-2 4 112 0,-4 7 0 0,-5 2 16 0,-4 4 0 0,7-7 240 0,2-3 0 0,-5 1 0 0,1 1 0 0,-1 5 0 0,1 1 0 0,3-2 0 0,1-5 0 0,4-5-176 0,5-4-32 0,1-5-16 0,5-5 0 0,4 0-1248 0,4-10-240 0</inkml:trace>
  <inkml:trace contextRef="#ctx0" brushRef="#br0" timeOffset="8218.98">29386 1223 34095 0,'-19'-3'1504'0,"6"6"320"0,2-1-1456 0,1 0-368 0,1 4 0 0,3-4 0 0,1 5 1664 0,-5 3 256 0,-8 6 48 0,-7 13 16 0,-7 8-832 0,2 6-144 0,-2 10-48 0,2 3 0 0,2 10-512 0,-6 4-96 0,4 1-32 0,-4 4 0 0,8-3-112 0,1-7-16 0,5-2-16 0,1-5 0 0,6-9 0 0,-2 7 0 0,5 12 0 0,5 3 0 0,-5-1-48 0,10 1 0 0,0-5 0 0,4-8 0 0,6-5-128 0,-10-53 128 0,20 73-128 0,-20-73 128 0,0 0-128 0,43 66 0 0,-43-66 0 0,0 0 128 0,0 0-128 0,77 19 0 0,-77-19 0 0,57-23 0 0,-27 4 0 0,0-7 0 0,-2-2 0 0,0-10 0 0,-5-1 0 0,-2 1-144 0,-6 6 144 0,-2 0 0 0,-4 0-208 0,-3-2 64 0,-6 1 16 0,-6-1 0 0,2 9-48 0,-1 1 0 15,-10 1 0-15,2 1 0 0,-2 1-48 0,-10-1-16 16,1-1 0-16,-4 0 0 0,-4-1-112 0,5 5-32 15,-1 4 0-15,0 2 0 16,5 4-128-16,3 5-16 0,5 2-16 0,1 2 0 16,5 4-528-16,3 1-96 0,3-3-32 0,10 0-16416 0</inkml:trace>
  <inkml:trace contextRef="#ctx0" brushRef="#br0" timeOffset="8552.11">29954 1862 37775 0,'-4'0'3360'0,"2"0"-2688"16,2 0-544-16,0 0-128 0,0 0 896 0,0 0 128 16,0 2 48-16,0 0 0 0,0 0-112 0,2 2 0 15,2-4-16-15,-1 2 0 0,-3-2-944 0,0 0-224 16,0 0-32-16,0 0-19504 0</inkml:trace>
  <inkml:trace contextRef="#ctx0" brushRef="#br0" timeOffset="8719.23">30136 2285 35007 0,'0'11'1552'0,"-4"-3"320"0,2-2-1488 0,2-3-384 0,0 3 0 0,0-6 0 15,0 4 1968-15,-3 1 320 0,3 1 64 0,-6 7 16 16,0 2-704-16,-3 0-128 0,-4 8-16 0,0-4-16 15,-4 1-800-15,-2 1-144 0,-9 1-48 0,-1 1 0 32,-1 3-992-32,-3 1-208 0,-5 3-32 0,8-12-21120 0</inkml:trace>
  <inkml:trace contextRef="#ctx0" brushRef="#br0" timeOffset="18448.75">26065 3698 45439 0,'6'23'4032'16,"-2"3"-3216"-16,1 6-656 0,-1 2-160 0,2 13 320 0,-1 4 16 0,5-6 16 0,-6-13 0 0,-3-6-64 0,3-2-16 0,0 20 0 0,5 14 0 0,-3 23-272 0,3 5 128 0,1-3-128 0,-1-8 0 0,-3-11 0 0,-2-10-352 0,-3-3 48 0,3-15 16 0,-4-4-480 0,2-10-112 0,0-5-16 0,0-4-12432 0,2-9-2496 0</inkml:trace>
  <inkml:trace contextRef="#ctx0" brushRef="#br0" timeOffset="19426.12">26077 3591 16575 0,'3'-4'1472'0,"-3"1"-1168"0,4 1-304 0,-4-2 0 0,2 0 2880 0,2-1 528 0,5-5 112 0,1-5 0 0,8-4-304 0,-1-1-64 0,6-3-16 0,-4 4 0 0,5 2-2176 0,0 4-432 0,1 4-80 0,-25 9-32 0,0 0-128 0,84-15-32 0,-84 15 0 0,0 0 0 0,102 0 48 0,-102 0 0 0,0 0 0 0,111 0 0 0,-111 0 816 0,0 0 160 0,120 9 48 0,-120-9 0 0,90 2-1712 0,-90-2-352 0,98 4-64 0,-98-4-16 0,102 0 816 0,-102 0 0 0,103-4 224 0,-103 4-48 0,111-7 720 0,-111 7 128 0,113-4 48 0,-113 4 0 0,118-6-1648 0,-118 6-336 0,115-3-64 0,-115 3-16 0,122 1 992 0,-122-1 0 0,124 0 144 0,-124 0 0 0,116-7-144 0,-116 7 192 0,104-8-192 0,-104 8 192 0,107-11-192 0,-107 11 160 0,120-7-160 0,-120 7 160 0,120-6-160 0,-120 6 0 0,121-9 0 0,-121 9 0 0,118-12 0 0,-118 12 0 15,111-13 128-15,-111 13-128 0,111-11 0 0,-111 11 0 16,114-11 0-16,-114 11 0 0,121-12 0 0,-121 12 0 16,120-11 0-16,-120 11 0 15,116-11-832-15,-116 11-128 0,121-12-48 0,-121 12 0 0,109-5 832 0,-109 5 176 16,120-8 0-16,-120 8 0 0,130-9 896 0,-130 9 128 15,129-10 16-15,-129 10 16 0,121-9-816 0,-121 9-240 0,112-9 0 16,-112 9 128-16,115-12-128 0,-115 12 0 0,118-13 0 0,-118 13 0 16,111-15 0-16,-111 15 0 0,111-5 0 0,-111 5 0 15,107-10 0-15,-107 10 0 0,94-4 0 0,-94 4 0 16,89-5 0-16,-89 5 0 0,77-4 0 0,-77 4 0 16,0 0 0-16,109-2 0 0,-109 2 0 0,77-7 0 15,-77 7 0-15,71-6 0 0,-71 6 0 0,0 0 0 16,102-9 0-16,-102 9 0 0,67-8 0 0,-67 8 0 15,64-4 0-15,-64 4 0 0,0 0 0 0,100-5 0 16,-100 5 0-16,0 0 0 0,90 2 0 0,-90-2 0 16,0 0 0-16,92 0 0 0,-92 0 0 0,0 0 0 15,90-4 736-15,-90 4 224 0,0 0 64 0,87-2 0 16,-87 2-1648-16,0 0-320 0,86-9-64 0,-86 9-16 16,0 0 832-16,88-10 192 0,-88 10 0 0,0 0 0 0,93-11 0 0,-93 11-176 15,0 0 176-15,90-11-160 0,-90 11-16 0,0 0 0 16,71-10 0-16,-52 8 0 0,-4 2 176 0,-4-5 0 15,2 5 0-15,-3 0 0 0,-5 2 0 0,3 1 0 16,-6-3 0-16,2 2 0 0,-1 0 0 0,-1 4-160 16,2-6 160-16,-4 3 0 0,0 3-144 0,0-2 144 15,0 2 0-15,-4-1-144 0,2-1 144 0,0 2 0 16,2 3 0-16,-1-3 0 0,1-1 0 0,0 5 0 16,-4-3 0-16,2 4 128 0,2 3-128 0,0-3 0 15,0 4 0-15,0 4 128 0,0 3-128 0,0 1 0 16,2 3 0-16,-2 4 128 0,4 0-128 0,-4 4 0 15,1 2 0-15,1-2 0 0,0 3 0 0,2-7 0 16,-4 2 0-16,0 4 128 0,2 5-128 0,2-1 176 0,-4-3-176 0,0 1 192 16,0-4-32-16,0 3 0 0,3-1 0 0,-1 2 0 15,2-8 32-15,-4-2 16 0,4 0 0 0,-4-4 0 16,2-5-64-16,-2 0-16 0,3-4 0 0,-3 0 0 16,0-2-128-16,0-3 160 0,0-3-160 0,0 1 160 15,-3-5-160-15,1 3 192 0,2-4-192 0,-4 0 192 16,0 0-192-16,-1 1 128 0,-1-3-128 0,0 0 128 15,-1-3 16-15,-4 1 0 0,1 0 0 0,-3 0 0 16,2-2-144-16,-6 1 160 0,0 1-160 0,-2-2 160 16,-7 0-160-16,-1 2 0 0,-1-3 0 0,-2 1 0 15,-2 4 0-15,-5-6 0 0,-8 6 0 0,1 0 0 16,3 0-416-16,-10 0-16 0,-9 6 0 0,-9-2 0 16,-3 3-80-16,-9 1 0 0,-1 3-16 0,-9-2 0 15,-4 5 128-15,3-5 16 0,-1 2 16 0,3 4 0 0,4 4 160 16,-14 4 16-16,-7-5 16 0,-4 1 0 0,0-4 176 0,0 4-160 15,6-2 160-15,0 4-160 0,9-1 160 0,-3-1 0 16,-3 0 0-16,6-8-128 0,8 2 128 0,-2 2 0 16,-2-2 0-16,1 2-128 0,12 0 128 0,-1-1 0 15,-7 1 0-15,1 0 0 0,5-4 0 0,4 0 0 16,-4 4 0-16,8-3 0 0,-2 1 0 0,1-2 0 16,3 2 0-16,1-2 0 0,5-1 0 0,-3 1 0 15,2 0 0-15,-2-1 0 0,5-1 0 0,-5 2 0 16,2-1 0-16,-1-1 0 0,-7-1 0 0,5-1 0 15,-1 1 0-15,-1 1 0 0,-1-1 176 0,5 1 16 16,-5 2 0-16,5 1 0 0,3 1-192 0,-2 2 128 0,8-2-128 16,-1 2 128-16,7 0-128 0,-1-4 0 0,6 2 0 0,4-3 128 15,7-4-128-15,-1-1 0 0,3-1 0 0,2 0 0 16,2-4 0-16,5-4 0 0,1 2 0 0,5-2 0 16,4 1 0-16,2 1 0 0,0-2 0 0,5 0 0 31,1 2-416-31,5-2-16 0,-2 1 0 0,4 1 0 15,0-2-336-15,0-5-64 0,0 3 0 0,0-1-11904 0,6-5-2384 0</inkml:trace>
  <inkml:trace contextRef="#ctx0" brushRef="#br0" timeOffset="19777.49">26047 3755 10127 0,'-4'-10'896'0,"2"5"-704"0,2 1-192 0,0 0 0 0,0 0 2256 0,0 2 432 0,0 2 64 0,0-5 32 0,0 1 1408 0,6-2 288 15,-5-1 48-15,7-1 16 0,1-1-2544 0,6 2-496 0,-3 1-96 0,5 0-32 0,7-3-784 0,-3 3-144 0,7-1-48 0,0 1 0 0,-28 6-96 0,73-13-32 0,-73 13 0 0,96-11 0 0,-96 11-272 0,128-8 160 0,-128 8-160 0,145-2 128 0,-66 4-128 0,7 2 0 0,4-4 0 0,0 0 0 0,3-4-512 0,-3-2 0 0,2 1 16 0,0-1 0 0,8 2-464 0,-8-1-80 0,-6-1-32 0,6-1-16592 0</inkml:trace>
  <inkml:trace contextRef="#ctx0" brushRef="#br0" timeOffset="20569.21">27503 3510 30399 0,'0'0'2704'0,"-4"0"-2160"0,2 0-544 0,2 0 0 0,0 0 2160 0,-3 0 320 0,1 0 64 0,-2 6 16 0,4 3-1280 0,-6 6-240 0,3 8-48 0,3 7-16 0,0 8-624 0,3 9-128 0,3 11-32 0,0 6 0 0,7 13-192 0,-4 2 176 0,6 0-176 0,-4-6 160 0,3-9-160 16,-1 2-256-16,2-2 64 0,-4-6 16 0,2-15-720 0,0 6-128 0,4 4-48 0,2 1-17184 0</inkml:trace>
  <inkml:trace contextRef="#ctx0" brushRef="#br0" timeOffset="20997.18">29061 3309 20271 0,'-8'-2'896'0,"5"1"192"0,-3-1-880 0,2 2-208 0,1 0 0 0,1 0 0 16,-2 0 2560-16,-2 0 448 0,-1 0 112 0,-5 0 16 16,3 0-384-16,-4 5-80 0,3 5-16 0,3 3 0 15,-1 2-1664-15,3 4-336 0,5 7-64 0,-4 6-16 16,4 6-192-16,4 5-32 0,0 6-16 0,-3 7 0 15,7 12-80-15,-2 3 0 0,3 8-16 0,0 2 0 16,1-8-32-16,1-2 0 0,2-7 0 0,-3-7 0 16,-10-57-208-16,24 90 0 0,-24-90 0 0,24 79 0 31,-24-79-336-31,21 66-176 0,-21-66-16 0,0 0-16 0,28 65-496 0,-18-48-112 0</inkml:trace>
  <inkml:trace contextRef="#ctx0" brushRef="#br0" timeOffset="21486.93">30442 3289 17503 0,'2'-6'1552'0,"2"2"-1232"0,-4 0-320 0,0 3 0 0,0-1 2448 0,0 0 432 0,2-2 96 0,2-2 16 0,-1-1 80 0,3 1 32 0,-2 4 0 0,1 4 0 0,-1 6-1904 0,-4-8-384 0,0 0-80 0,26 71-16 0,-26-71-256 0,23 83-48 0,-14-30-16 0,1-3 0 0,-5 5-32 0,5 9-16 0,-1 11 0 0,1 9 0 0,1 3-80 0,-4-3-16 0,3-7 0 0,-1-13 0 0,1-7-256 0,-10-57 0 0,16 86 0 0,-16-86 0 0,23 64-448 0,-23-64-160 0,0 0-32 0,34 71-19008 0</inkml:trace>
  <inkml:trace contextRef="#ctx0" brushRef="#br0" timeOffset="22951.58">31136 3499 16575 0,'-2'2'1472'0,"0"-2"-1168"16,0 4-304-16,2-4 0 0,0 0 2288 0,0-4 400 16,0 4 64-16,0 0 32 0,0-2 384 0,0-2 80 15,2 1 16-15,5-3 0 0,-1-2-1856 0,3 1-352 16,5-2-80-16,1 1-16 0,0-1-384 0,3-3-96 16,1 3-16-16,6 0 0 0,-25 9-144 0,45-15-48 15,-19 7 0-15,-5 2 0 0,-21 6-272 0,0 0 0 0,0 0 0 0,90-3 0 16,-90 3 0-16,0 0 0 15,0 0 0-15,0 0 0 0,0 0 0 0,0 0 0 0,0 0 0 0,0 0 0 16,79 41 0-16,-79-32 0 0,0 1-192 0,-2-1 192 16,-5 6-176-16,-1-2 176 0,1 4-192 0,-3 0 192 15,1 2-176-15,-3 2 176 0,-3 1-160 0,2 4 160 16,2-3-128-16,2 1 128 0,-5 5 0 0,1-5-144 16,4 0 144-16,1-1 0 0,-1 1 0 0,5 1 0 15,-1-4-192-15,1-3 32 0,-2 1 16 0,6-6 0 16,0-1-160-16,0-1-16 0,0-4-16 0,2 3 0 15,2-6-672 1,0 1-128-16,-3-5-16 0,3 2-16 0,2-2-1536 0,1 0-304 0</inkml:trace>
  <inkml:trace contextRef="#ctx0" brushRef="#br0" timeOffset="23334.78">31942 3255 28447 0,'-6'-4'624'0,"3"0"128"0,-1 2 16 0,2 2 48 0,2 0-656 0,-4 0-160 0,0 0 0 0,-1 2 0 0,-1 2 2960 0,-3 2 560 0,-4 3 128 0,1 6 0 0,-1 8-2464 0,-2-5-496 0,2 7-112 0,2 3 0 0,-4 0-256 0,5 2-64 0,-3 4 0 0,-2 0 0 0,2 4-64 0,-2 1-32 0,5 2 0 0,-3 3 0 0,6-5-160 0,-3-1 192 0,7 1-192 0,-1-3 192 0,4-2-192 0,4-2 0 0,-1-4 144 0,3-2-144 0,-6-26 0 0,0 0 144 0,34 62-144 0,-34-62 0 0,0 0 0 0,0 0 0 0,0 0 0 0,83 10 0 0,-65-18 0 0,1-5 0 0,0 0 0 0,-6 1-144 16,2-5 144-16,0 1 0 0,-2-3-144 0,2 2 144 16,-9 4-272-16,0 0 16 0,-3-1 0 0,-3 3 0 15,0 4 48-15,-5-3 16 0,1 3 0 0,-5-1 0 16,-3 3 192-16,3-1-192 0,-4 0 192 0,-2 3-192 15,0-3-96-15,1-2-16 0,-1 3 0 0,0-3 0 16,2 1-240-16,4-1-48 0,-4 1-16 0,7 3-11568 16,0-4-2320-16</inkml:trace>
  <inkml:trace contextRef="#ctx0" brushRef="#br0" timeOffset="35841.11">29580 3664 45039 0,'0'14'4000'0,"-2"1"-3200"0,2 3-640 0,-4 3-160 0,4 9-448 0,0-2-128 0,0-5-32 0,0-8 0 0,0-2 608 0,0-13 192 0,0 0 0 0,0 0 0 0,32 68 1520 0,-32-68 304 0,0 0 64 0,49 67 16 0,-49-67-1712 0,0 0-384 0,0 0 0 0,0 0 0 0,0 0 0 0,86 32 0 0,-86-32-144 0,25-13 144 0,-12 4-160 0,2-6 160 0,-6-4-192 0,3 0 192 0,-3-9-304 0,4 2 48 0,-4-1 16 0,1 1 0 0,-4-2-144 0,-1 0-16 0,5-6-16 0,-7 2 0 0,-3 6 96 0,0-3 0 0,-3 5 16 0,-3 0 0 0,-3 1 96 0,-1 4 16 0,-3 4 0 0,-2 2 0 0,0 4-112 0,0 3-16 0,0 2 0 0,2 4 0 0,-2 0-160 0,1 4-32 0,-1 2-16 0,2 1 0 0,2-1-48 0,-2 3 0 0,2 1 0 0,1-5-11872 0,1 3-2384 0</inkml:trace>
  <inkml:trace contextRef="#ctx0" brushRef="#br0" timeOffset="36380.25">28354 3713 7359 0,'-2'-2'656'0,"-5"-1"-528"16,1 1-128-16,1 2 0 0,1 0 3536 0,2 0 688 15,-2 2 128-15,0 1 16 0,-1 3-432 0,-5 3-96 16,-3 7 0-16,2 6-16 0,-4 6-2224 0,2 4-448 0,3 10-96 0,1-5-16 16,3 8-544-16,1 2-112 0,5 0-32 0,-4-5 0 15,8-7-48-15,-2-5-16 0,-2-30 0 0,0 0 0 16,24 62-112-16,-24-62-32 0,0 0 0 0,0 0 0 16,0 0-144-16,0 0 160 0,88 0-160 0,-71-17 160 15,2-5-160-15,0-6 0 0,0-4 144 0,-4-6-144 16,4 2 0-16,-6-1 0 0,-4-1 0 0,2 3 0 15,-7 1-256-15,-2 6 16 0,-2-6 16 0,-2 6 0 16,-5-1-96-16,-3 3-32 0,-1 3 0 0,-4 1 0 16,-8 5 112-16,3 4 32 0,1 3 0 0,0 5 0 15,-2 1-112-15,3 8 0 0,-5 5-16 0,2 1 0 16,3 5-720-16,3 0-144 0,-4 5-16 0,6 9-15232 16</inkml:trace>
  <inkml:trace contextRef="#ctx0" brushRef="#br0" timeOffset="36865.58">26917 4005 31327 0,'-6'-4'1392'0,"2"2"272"0,-1 2-1328 0,-3 0-336 0,6 0 0 0,-3 0 0 0,1 6 1680 0,-6-3 272 0,-5 9 48 0,0 6 16 0,-3 7-960 0,-1 3-192 0,4 2-32 0,2 8-16 0,3 5-496 0,1 0-80 0,7 10-32 0,-2-4 0 0,4 3-16 0,0-3 0 0,4 2 0 0,5-6 0 0,1-6-192 0,-10-39 176 0,30 62-176 0,-30-62 160 0,0 0-160 0,0 0 0 0,90 44 144 0,-90-44-144 0,54-17 0 0,-29-2 0 0,3-5 0 0,-5-1 0 0,-3-1 0 0,3-10 0 0,3-11-144 0,2-9 144 0,1-6-192 0,-5-6 16 0,-5 6 16 0,-4 2 0 16,-10 2-464-16,-6 7-80 0,-9 6-32 0,-5 9 0 15,-7 6-1248-15,-12 7-240 0,0 7-48 0,-6 6-16 16,-3 10-880-16,-4 10-176 0</inkml:trace>
  <inkml:trace contextRef="#ctx0" brushRef="#br0" timeOffset="49480.1">25327 6094 26719 0,'-2'0'2368'0,"2"-3"-1888"0,0 1-480 0,-4 0 0 0,4 0 2672 0,-4 2 432 0,3-8 96 0,-3 1 0 0,-2-2-1280 0,-3-1-272 0,-1 1-48 0,1-1-16 0,0 1-624 0,3 0-112 0,-7 3-16 0,3 0-16 0,-1 4-272 0,-2 2-48 0,0 2-16 0,-2 4 0 0,0 3-224 0,-6 6-64 0,2 0 0 0,0 6 0 0,1 7-192 16,-3 4 0-16,2 2 0 0,2 2 0 0,6 1 0 0,-4 3 0 0,6-3 0 0,-1 1 0 0,5 0 0 0,1-3 0 0,4-3 0 0,0-2 0 0,0-2 0 0,4-3 0 0,1-1 0 0,-5-24 0 0,0 0 0 0,34 59 144 15,-34-59-144-15,0 0 128 0,0 0-128 0,0 0 128 16,86 47-128-16,-86-47 128 0,0 0-272 0,0 0-64 16,102 9-16-16,-102-9 0 15,0 0-592-15,90-11-112 0,-90 11-32 0,0 0-12992 16,87-19-2592-16</inkml:trace>
  <inkml:trace contextRef="#ctx0" brushRef="#br0" timeOffset="49693.99">25806 6262 11967 0,'-9'5'1072'0,"3"-5"-864"0,-2 2-208 0,7 2 0 16,1-4 6240-16,0 0 1200 0,0 0 240 0,0 0 64 16,0 0-4816-16,5 0-960 15,5-4-192-15,-10 4-48 0,0 0-848 0,0 0-176 0,62-15-48 0,-62 15 0 16,0 0-464-16,77-15-192 0,-77 15 128 0,0 0-128 31,88-22-528-31,-88 22-192 0,70-16-48 0,-70 16-13184 0,67-11-2656 0</inkml:trace>
  <inkml:trace contextRef="#ctx0" brushRef="#br0" timeOffset="49893.78">25951 6435 15663 0,'-6'1'1392'0,"2"-1"-1120"0,4 0-272 0,0 0 0 0,0 0 4528 0,0 0 848 16,4-1 160-16,2 1 32 0,-6 0-2560 0,0 0-528 16,0 0-112-16,90-14 0 0,-90 14-1328 0,77-15-256 15,-77 15-48-15,83-15-16 0,-83 15-544 0,86-17-176 16,-86 17 0-16,87-15 0 16,-87 15-816-16,90-22-272 0</inkml:trace>
  <inkml:trace contextRef="#ctx0" brushRef="#br0" timeOffset="50244.95">27108 6113 39615 0,'0'2'1760'0,"0"-2"352"16,0 0-1680-16,0 0-432 0,2-2 0 0,0 0 0 0,4 0 1152 0,-1-3 128 0,5-3 48 0,3-3 0 15,2-2-176-15,4-2-48 0,5 0 0 0,-5 0 0 16,2 5-720-16,-3-3-128 0,-18 13-48 0,0 0 0 16,0 0-208-16,59-15 0 0,-59 15 0 0,0 0 0 15,0 0 0-15,0 0-240 0,0 0 80 0,37 62 16 16,-35-43-144-16,-4 5-32 0,2 1 0 0,-3 3 0 16,1 6 192-16,-2-6 128 0,0 4-192 0,2 0 192 15,-1-2 0-15,3-2 0 0,0 0 0 0,0-28 0 16,3 45 160-16,-3-45 32 0,0 0 16 0,21 66 0 15,-21-66 48-15,0 0 16 0,0 0 0 0,47 58 0 16,-47-58 16-16,0 0 0 0,0 0 0 0,0 0 0 0,77 27-160 0,-77-27-128 16,0 0 144-16,0 0-144 15,0 0-256-15,77-8-128 0,-77 8-48 0,21-19 0 16,-12 8-480-16,-1-6-112 0,1 6 0 0,-3-8-12784 16,-3 0-2544-16</inkml:trace>
  <inkml:trace contextRef="#ctx0" brushRef="#br0" timeOffset="50428.4">27422 5452 39039 0,'-11'18'864'0,"2"-12"176"0,3 3 48 0,2-1 0 0,4-2-880 0,0-1-208 0,-4 1 0 0,4 7 0 16,0 6 1680-16,0-19 304 0,8 43 48 15,-8-43 16-15,0 0-896 0,17 53-160 0,-17-53-32 0,0 0-16 16,0 0-944-16,0 0 0 0,0 0-160 0,0 0-14512 15,60 52-2912-15</inkml:trace>
  <inkml:trace contextRef="#ctx0" brushRef="#br0" timeOffset="51681.71">27108 8462 27647 0,'0'-7'2448'0,"-3"1"-1952"0,1 0-496 0,2 1 0 0,0 1 2576 0,-4-5 432 0,0-5 64 0,-1-6 32 0,-1-7-1312 0,-3 1-272 0,-5 4-48 0,5 3-16 0,-2 8-608 0,-2 1-112 0,1 5-32 0,-5 6 0 0,0 9-224 0,1 3-48 0,0 6-16 0,-4 7 0 0,-3 15-176 0,-1 12-48 0,1 7 0 0,3 6 0 0,5 5-192 0,1-3 176 0,9-12-176 0,5 5 160 0,2-1-160 0,5-8 0 0,3-12 0 0,-10-40 0 0,24 66 0 0,-24-66 0 0,0 0-160 0,68 73 160 16,-68-73-432-16,0 0 16 15,82 30 0-15,-82-30 0 0,0 0-64 0,81-2-16 0,-81 2 0 0,0 0 0 16,73-26-240-16,-73 26-48 0,44-27-16 15,-26 14-18624-15</inkml:trace>
  <inkml:trace contextRef="#ctx0" brushRef="#br0" timeOffset="51982.67">27772 8385 31327 0,'0'2'1392'0,"0"-2"272"0,-4 4-1328 0,2-2-336 16,2 1 0-16,0 1 0 0,-4 2 2224 0,4 7 368 15,0 8 80-15,0 16 16 0,4 12-1472 0,-2 7-304 0,6 7-48 0,-3 2-16 16,1 5-128-16,-1-3-16 0,3-8-16 0,-6-1 0 15,5 2-192-15,3-2-48 0,-5-5 0 0,5-2 0 16,1-4-272-16,-11-47-176 0,24 71 192 0,-24-71-192 31,0 0-464-31,32 57-208 0,-32-57-32 0,0 0-16 16,0 0-432-16,0 0-64 0</inkml:trace>
  <inkml:trace contextRef="#ctx0" brushRef="#br0" timeOffset="52766.67">27695 8319 12895 0,'-4'2'1152'0,"2"0"-928"0,2 4-224 0,0-6 0 16,0 2 3776-16,2 0 704 0,2-1 128 0,-2-1 48 0,5 4-912 16,-7-4-176-16,0 0-48 0,0 0 0 0,0 0-1984 0,105 25-416 15,-105-25-80-15,0 0-16 0,96 9-240 0,-96-9-48 16,77 0-16-16,-77 0 0 0,87-8-224 0,-87 8-48 15,96-11-16-15,-96 11 0 0,116-11-112 0,-116 11-32 16,107-11 0-16,-107 11 0 0,113-8-112 0,-113 8-32 16,126-9 0-16,-126 9 0 0,120-15-16 0,-120 15-128 15,126-19 192-15,-60 10-64 0,1-8 0 0,-3 2-128 16,-4 0 192-16,-1-4-64 0,-1 0 0 0,0 2 0 16,-58 17 0-16,100-32 0 0,-100 32-128 0,86-28 128 15,-86 28-128-15,64-19 128 0,-64 19-128 0,0 0 160 0,77-15-160 16,-77 15 160-16,0 0-160 0,0 0 0 0,81 4 144 0,-81-4-144 15,0 0 0-15,0 0 0 0,0 0 0 0,0 0 128 16,0 0-128-16,0 0 0 0,0 0 0 0,0 0 0 16,0 0 0-16,0 0 0 0,0 0 0 0,64 52-128 15,-64-42-48-15,-2-4 0 0,2 3 0 0,-6 0 0 16,6 1 32-16,-3-1 0 0,-3 0 0 0,2 1 0 16,1-1 144-16,1-1 0 0,-2 1 0 0,-2 4-128 15,2-1 128-15,-1 1 0 0,-1 6 0 0,2-4 0 16,-1 5 0-16,-3 1 0 0,6 3 0 0,-1 6 0 15,6 8 0-15,-3 0 0 0,2 1 0 0,2 6 0 16,2 2 0-16,1 6 0 0,1 3 0 0,-1-1 0 16,-1-5 128-16,0 5-128 0,1-2 160 0,-1 5-160 15,3 6 320-15,0 0-16 0,-3-1-16 0,-2-6 0 0,-2-6 128 16,2-8 32-16,-1-2 0 0,-3-41 0 16,6 68-128-16,-6-68-32 0,4 43 0 0,-4-43 0 0,0 0-288 0,5 38 0 15,-5-38 128-15,0 0-128 0,0 0 0 0,0 0 0 16,0 0 128-16,-5 11-128 0,5-13 0 0,-4 0 0 15,-2 0 0-15,-3-5 0 0,1 5 0 0,-3-4 0 16,2 1 0-16,-6-3 0 0,-4 4 0 0,0-1 0 16,-2-1 0-16,-1 2 0 0,-3 0 0 0,-3 3 0 15,-6-5 0-15,-5 2 0 0,-4 2-352 0,-4 2 32 16,-6 6 0-16,-1-4 0 16,1 5-208-16,-9-1-48 0,-4 3 0 0,2 1 0 15,2-5 32-15,-2 5 0 0,4 1 0 0,2 0 0 0,0 1 192 0,1 1 32 0,8 2 16 16,-3-4 0-16,-5 4 304 0,7-2-160 15,3 0 160-15,0-3-128 0,4-3 128 0,3 1 0 0,1-2 0 0,1-1 0 16,0-1 0-16,5 2 0 0,3 1 0 0,1-1 0 16,1-3 0-16,4 3 0 0,-1 4 0 0,1-7-128 31,5 3-256-31,0 0-64 0,1-3 0 0,2 3 0 16,-2-6-272-16,3 2-64 0,0 0-16 0,1 0 0 15,3-2-320-15,-8-2-64 0</inkml:trace>
  <inkml:trace contextRef="#ctx0" brushRef="#br0" timeOffset="57344.17">31318 4149 12895 0,'0'-5'1152'0,"-4"1"-928"0,4 2-224 0,0 0 0 0,-2 0 1744 0,2 2 304 0,0 0 64 0,0 0 16 0,2 0 1424 0,-2 2 288 0,4 0 48 0,0 0 16 0,-4-2-1792 0,0 0-368 0,0 0-64 0,0 0-16 0,0 0-784 0,0 0-176 0,77 34-16 0,-77-34-16 0,0 0-32 0,0 0-16 0,77 52 0 0,-77-52 0 0,0 0-64 0,0 0-16 0,71 87 0 0,-71-87 0 0,0 0-176 0,43 81-48 0,-43-81 0 0,16 69 0 0,-16-69-160 0,5 85-32 0,-5-38-128 0,-9 2 192 0,-3 3-192 0,-4-1 128 0,-3 2-128 0,-8-3 0 0,-1-3 144 0,-4 2-144 16,-3 0 128-16,-7-4-128 0,7-4 0 0,-7 5 0 0,-7 4 0 0,-9 5 0 16,-4 5-224-16,-2 0-128 0,4-4-32 0,-2 1 0 15,2-5-80-15,-2 1-32 0,0 0 0 0,-4-4 0 0,6-4 112 0,4-4 0 16,1-7 16-16,-1 5 0 0,-3 8 96 0,-3 0 16 16,0 8 0-16,4-3 0 0,0 1 112 0,2 0 144 15,-7 5-208-15,5-4 80 0,0 6 128 0,0-7-128 16,5-2 128-16,6-4-128 0,4-6 128 0,0 4-128 15,-1 2 128-15,5 0-128 0,1 2 128 0,1 0-128 16,3 4 128-16,-2 3-128 0,8 4 128 0,-6 6 0 16,6 3 0-16,-2 3-128 0,2 3 128 0,0-7 0 15,3 3 0-15,1-7 0 0,5-8 0 0,0 3 0 16,0 3 0-16,-1 0 0 0,3-2 208 0,0-4 32 16,4-5 0-16,3-8 0 0,1-3 160 0,3-12 48 0,-1-2 0 0,5-3 0 15,-2-12-80-15,2-2-16 0,2-1 0 0,0-6 0 16,0 1-192-16,0-6-32 0,0 1-128 0,2 0 192 15,-2 0-192-15,0-4-128 0,4 3 128 0,-4-7-208 32,2 1-192-32,0-1-48 0,0 5 0 0,-2-5 0 15,0 5-336-15,-2-3-80 0,0 3-16 0,4-7-18128 0</inkml:trace>
  <inkml:trace contextRef="#ctx0" brushRef="#br0" timeOffset="57962.03">28362 8780 29487 0,'0'0'2624'0,"0"0"-2112"0,-4 0-512 0,4-4 0 0,0 2 2272 0,0-2 352 0,0-1 64 0,4-3 0 0,1-3-1024 0,5-2-192 0,1 2-64 0,6-1 0 0,-17 12-576 0,0 0-128 0,68-15-32 0,-68 15 0 0,0 0-288 0,77-2-64 0,-77 2-16 0,0 0 0 0,0 0-304 0,81 0 0 0,-81 0 128 0,0 0-128 0,0 0 0 0,0 0 0 0,0 0 0 0,0 0 0 0,48 59-272 0,-51-41 32 0,-3 7 16 0,-3 3 0 0,-6 6 224 0,0 0-192 0,1 0 192 0,-4 3-192 0,-3 6 192 0,2 1 0 0,4-5 0 0,-2-1 0 0,2 1-160 0,4-5 160 15,-2-2-160-15,7-8 160 16,-1-5-464-16,5-8 0 0,2-1 0 0,5-10 0 16,-1-4-416-16,6-5-80 0,1-6 0 0,2-6-17888 15</inkml:trace>
  <inkml:trace contextRef="#ctx0" brushRef="#br0" timeOffset="58280.4">29083 8349 28559 0,'0'-7'1264'0,"-3"3"272"0,3 4-1232 0,-2 0-304 0,2 0 0 0,-4 0 0 16,4 4 2816-16,-6 2 496 0,3 3 96 0,-9 6 32 16,3 8-1776-16,-4 7-336 0,3 3-80 0,-5 5-16 15,0 7-592-15,2 2-112 0,-2 6-16 0,0 1-16 16,0 3-192-16,2-1-48 0,-2 4 0 0,6 2 0 16,-5 0-256-16,3 4 128 0,2 3-128 0,1 1 0 15,6-2 192-15,-3-8-64 0,5-13 0 0,2-6-128 16,3-1 192-16,-5-40-192 0,23 52 192 0,-23-52-192 15,0 0 128-15,0 0-128 0,0 0 0 0,96 0 0 16,-72-19 0-16,4-11-256 0,0-5 32 0,2-5 0 16,-1-7 32-16,-5 4 0 0,-5-2 0 0,-4 7 0 15,-4 4-192-15,-3 4-16 0,-8 4-16 0,-4 5 0 0,-2 6 96 16,-9 0 0-16,-3 8 16 0,-7 3 0 0,-7 4 128 0,-2 8 32 16,0 1 0-16,-5 6 0 0,5 0-112 15,2 4-32-15,2 3 0 0,2 3-12736 16,4-1-2544-16</inkml:trace>
  <inkml:trace contextRef="#ctx0" brushRef="#br0" timeOffset="66812.33">27253 1609 41007 0,'0'7'3648'0,"0"2"-2928"0,0 5-576 0,0-1-144 0,0 9 688 0,0 3 96 0,0-5 32 0,0-3 0 0,0-2-32 0,0 4 0 0,4 15 0 0,-4 19 0 0,0 20-192 0,0 8-32 0,2 0-16 0,1 1 0 0,1-5-288 0,2 0-48 0,-2-9-16 0,1-4 0 0,5-12-448 0,-5-6-112 0,8-5-16 0,-13-41 0 0,21 56-688 0,-21-56-144 0,0 0-16 0,0 0-18864 0</inkml:trace>
  <inkml:trace contextRef="#ctx0" brushRef="#br0" timeOffset="66865.05">27565 2099 25791 0,'-9'23'2304'0,"5"-14"-1856"0,2 6-448 0,-2 0 0 0,0-2 3392 0,3-3 592 0,1-5 112 0,1 5 32 0,3 1-1968 0,-4 8-400 0,4 5-80 0,5 2-16 0,-9-26-800 0,0 0-160 0,36 59-48 0,-36-59 0 0,0 0-448 0,0 0-80 0,0 0-128 16,90-17 176-16,-75 2-176 0,0-4 0 0,2-2 0 0,-2-3-176 0,4-10-80 0,-8 2-32 0,3 2 0 0,-5-2 0 0,-3 6-112 0,-3-2-32 0,-6 5 0 0,-3 6 0 0,-3 2 112 0,-5 2 32 0,-6 5 0 0,-5 3 0 0,3 3 80 0,-3 2 16 0,-5 6 0 0,2-5 0 0,0 7-64 0,3 1-16 0,7-3 0 0,-3 3 0 0,4 3-96 0,6-3-16 0,-2 2 0 15,7 1 0 1,2-7-128-16,2 1-48 0,4 1 0 0,2-1-11680 0,-4-6-2352 0</inkml:trace>
  <inkml:trace contextRef="#ctx0" brushRef="#br0" timeOffset="67265.56">28040 2122 25791 0,'-5'0'2304'0,"-5"1"-1856"0,1 1-448 0,0 4 0 0,1-6 2960 16,3 2 496-16,3 0 112 0,-2 3 16 0,-2 1-1536 0,2 3-288 16,-1 6-64-16,-5 6-16 0,7 2-784 0,-1 1-176 15,4 4-16-15,2 2-16 0,3 2-48 0,1-3 0 16,-6-29 0-16,15 58 0 0,-15-58-208 0,0 0-48 16,38 52-16-16,-38-52 0 0,0 0-240 0,0 0-128 15,0 0 160-15,86 6-160 0,-86-6 0 0,0 0 0 16,55-30 0-16,-38 11 0 0,-2 2-304 0,-2-3 0 15,2-5 0-15,0 1 0 0,-6-4-48 0,1 3-16 16,-5 6 0-16,-1-1 0 16,-8 1-96-16,0 0-32 0,-3 0 0 0,-6 4 0 0,-2-2 112 0,-4 2 32 15,0 4 0-15,-5-2 0 0,1 2 64 0,-1 1 16 0,3 1 0 16,-1 1 0-16,7 3-32 0,-1-1 0 0,7 2 0 0,3 2-12704 16,3 2-2544-16</inkml:trace>
  <inkml:trace contextRef="#ctx0" brushRef="#br0" timeOffset="73199.03">30027 3462 1839 0,'0'-4'160'0,"-2"0"-160"0,2-2 0 0,0 1 0 0,0 1 4400 0,0 0 848 0,0-1 160 0,0-1 32 0,0-9-288 0,-4-4-64 0,2-3-16 0,-1 1 0 0,3 0-2976 0,-4 8-608 0,2 0-112 0,-2 7-32 0,0 3-208 0,3 3-48 0,-3 3-16 0,-2 7 0 0,1-1-304 0,-5 10-48 0,1 2-16 0,-4 3 0 0,1 0-144 0,-1 5-48 0,0 3 0 0,-4 5 0 0,-2 8-192 0,1 8-64 0,-7 3 0 0,-3 8 0 0,3 0-256 0,-3 4 0 0,-2-3 0 0,2-1 0 0,4-9-480 0,1-6-48 0,8-6-16 0,0-9 0 0,2-6-144 0,7-11-16 0,-3 0-16 0,9-8 0 0,-4-9-240 0,8 0-32 0,0-9-16 0,-3-4 0 0,5-2-208 0,2-10-32 0,-3 1-16 0,8-4-17680 16</inkml:trace>
  <inkml:trace contextRef="#ctx0" brushRef="#br0" timeOffset="73446.3">29561 3563 17503 0,'-8'-8'768'0,"1"3"176"0,5 3-752 0,-2-4-192 15,0 4 0-15,4 1 0 0,0 1 3600 0,0-6 688 16,4 2 144-16,-4 0 32 0,6-1-1488 0,1 5-288 16,3 0-64-16,5 2-16 0,-15-2-1216 0,0 0-240 15,0 0-64-15,73 69 0 0,-73-69 64 0,62 79 0 16,-62-79 0-16,68 109 0 0,-31-47-272 0,3-2-48 16,-40-60-16-16,81 119 0 0,-81-119-432 0,73 96-64 0,-73-96-32 0,62 62 0 15,-62-62-288-15,0 0 0 0,83 58 0 0,-83-58 0 31,0 0-480-31,0 0-48 0,79 37-16 0,-79-37 0 16,0 0-480-16,0 0-80 0,0 0-32 0,0 0-13856 0,0 0-2784 0</inkml:trace>
  <inkml:trace contextRef="#ctx0" brushRef="#br0" timeOffset="73947.92">30399 3492 14735 0,'0'-10'1312'0,"0"5"-1056"0,0-3-256 0,0 6 0 0,-4-2 2752 0,4 3 480 0,0-9 96 0,-5-5 32 0,5 2 352 0,-8-2 80 0,2 6 16 0,-3 5 0 0,3 4-2272 0,-3 7-464 0,0 5-96 0,-5 6-16 0,3 1-96 0,2 6-32 0,-4 8 0 0,1 5 0 0,-3 5-320 0,2-3-80 0,0 3-16 0,2 4 0 0,-4 2-288 0,-2 3-128 0,2 5 0 0,0-1 128 0,3-3-592 0,3-3-128 0,0-6-32 0,1-10 0 0,6-6-496 0,-1-4-96 0,3-5-32 0,0-10-18144 16</inkml:trace>
  <inkml:trace contextRef="#ctx0" brushRef="#br0" timeOffset="74119.92">30130 3634 8287 0,'-9'-3'736'0,"5"-1"-592"16,2 2-144-16,0 2 0 0,2 0 4784 0,0 0 912 15,2 0 192-15,4 2 48 0,0 2-1936 0,7 5-384 16,-13-9-80-16,0 0-16 0,0 0-2128 0,79 68-432 16,-79-68-96-16,0 0-16 0,90 86-384 0,-90-86-80 15,64 66 0-15,-64-66-16 0,69 75-368 0,-69-75-320 16,64 75 64-16,-64-75-13440 16,58 77-2688-16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0T15:31:57.1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27992 14382 19343 0,'-8'-4'1728'0,"2"2"-1392"0,-3-2-336 0,0 1 0 0,3-1 3072 0,0 2 560 0,6 2 96 0,-3-4 32 0,3 2-912 0,-4-5-176 0,2-2-48 0,8-3 0 0,3 3-1344 0,-9 9-288 0,0 0-48 0,58-30-16 0,-58 30-160 0,0 0-48 0,96-23 0 0,-96 23 0 16,90-13-272-16,-90 13-64 0,111-9-16 0,-111 9 0 0,121-12-224 0,-121 12-144 0,110-15 192 0,-110 15-192 0,98-24 128 0,-98 24-128 0,100-28 0 0,-100 28 0 0,101-32 0 0,-101 32 0 0,100-30 0 0,-100 30 0 0,86-28 0 0,-86 28 0 0,77-21-144 0,-77 21 144 16,0 0-432-16,81-26 0 0,-81 26 0 0,0 0 0 15,0 0-352-15,0 0-80 0,0 0-16 0,0 0-12864 0,0 0-2576 0</inkml:trace>
  <inkml:trace contextRef="#ctx0" brushRef="#br0" timeOffset="751.42">29448 13867 26719 0,'-4'0'2368'0,"2"2"-1888"0,2 2-480 0,0-4 0 0,0 0 2256 0,-1 1 368 0,1 7 64 0,-2 1 0 0,-2 3-768 0,4 5-144 0,0-1-48 0,4 1 0 0,-2 2-720 15,1 2-160-15,-3-21-16 0,0 0-16 0,29 71-144 0,-29-71-32 0,18 51 0 0,-18-51 0 0,25 55-240 0,-25-55-48 0,19 58-16 0,-19-58 0 0,18 58-336 0,-18-58 144 0,15 43-144 0,-15-43 0 0,0 0 0 0,12 40 0 0,-12-40 0 0,0 0 0 0,3 28 0 0,-6-22 0 0,1 1 0 0,-2-1 0 0,-2-4-320 0,-1-1 16 0,1 1 16 0,1-4 0 0,-5 1-32 0,5-5 0 16,-3 0 0-16,0-3 0 0,1-4 0 0,1-4 0 16,1-2 0-16,-3-4 0 0,3-3 16 0,-1-2 0 15,2-6 0-15,0 0 0 0,3-1 128 0,-3-1 32 16,2-5 0-16,2 5 0 0,2 2 144 0,2-2 0 15,-1 10 0-15,3-2-128 0,0 3 128 0,-3 1 0 16,7 1 0-16,-5 7 0 0,5 2 0 0,-5-1 176 16,-5 15-48-16,0 0 0 0,0 0 48 0,0 0 0 15,0 0 0-15,68-15 0 0,-68 15-176 0,0 0 0 0,0 0 0 0,0 0 128 16,0 0-128-16,85 34-224 0,-85-34 48 0,0 0 16 31,0 0-400-31,0 0-80 0,67 43 0 0,-67-43-12192 0,0 0-2432 0</inkml:trace>
  <inkml:trace contextRef="#ctx0" brushRef="#br0" timeOffset="1218.99">30080 14008 23039 0,'-2'-11'1024'0,"2"3"192"0,0-1-960 0,0 3-256 0,0 2 0 0,0-1 0 16,-4-1 2624-16,4-11 496 0,-2-7 80 0,0-3 32 15,0-5-1072-15,-3 4-224 0,1 8-32 0,-6-3-16 16,5 8-1296-16,-3 4-256 0,1 1-48 0,-3 5-16 16,1 1-144-16,-4 4-128 0,0 6 144 0,-2 1-144 0,0 6 128 0,0 4-128 15,0 8 0-15,-2 3 144 0,2 2-144 0,3 2 0 16,-3 3 0-16,6-1 0 0,1 0 0 0,3-2 0 16,5-4 0-16,-4 0 128 0,4 3-128 0,0-31 0 15,7 56 0-15,-7-56 128 0,10 45-128 0,-10-45 0 16,0 0 0-16,0 0 0 0,0 0 0 0,0 0 128 15,0 0-128-15,0 0 0 0,79 15 0 0,-79-15 0 16,32-28 0-16,-32 28 0 0,35-34 0 0,-18 13-192 16,4-3 64-16,-6 1 128 0,4 3-256 0,0-5 64 15,-4 6 0-15,0 1 16 0,-15 18 176 0,26-32-192 16,-26 32 192-16,21-25-192 0,-21 25 192 0,0 0 0 0,0 0 0 16,0 0 0-16,0 0 192 0,0 0 80 0,0 0 16 0,0 0 0 15,0 0 80-15,0 0 16 0,58 44 0 0,-58-44 0 16,0 0 0-16,13 56 16 0,-13-56 0 0,10 38 0 15,-10-38-96-15,5 35-32 0,-5-35 0 0,0 0 0 16,10 49-80-16,-10-49-32 0,0 0 0 0,0 0 0 16,18 51-160-16,-18-51 0 0,0 0-160 0,0 0 160 31,0 0-688-31,0 0-32 0,0 0-16 0,0 0-8288 0,0 0-1664 0,0 0-336 0</inkml:trace>
  <inkml:trace contextRef="#ctx0" brushRef="#br0" timeOffset="1786.55">30395 13835 17503 0,'0'-11'768'0,"0"7"176"0,0-4-752 0,0 7-192 0,0 1 0 0,0 0 0 0,0 0 3984 0,0 1 768 0,0-1 160 0,0 0 16 0,0 0-2112 0,0 0-416 0,19 66-96 0,-19-66 0 0,19 57-1088 0,-19-57-192 0,19 60-64 0,-19-60 0 0,20 66-256 0,-20-66-48 0,19 52-16 0,-19-52 0 0,0 0-352 0,28 53-80 0,-28-53-16 0,0 0 0 0,0 0-192 0,0 0-192 0,0 0 48 0,0 0 0 0,0 0-496 0,0 0-80 0,0 0-32 0,40-25 0 0,-40 7-48 0,0-7-16 0,0 1 0 0,0-5 0 16,0 1 80-16,0-6 16 0,4 1 0 0,-4-7 0 15,5 3 0-15,-1 3 0 0,3 2 0 0,1 4 0 0,1 1 336 0,1 3 64 16,-1 5 0-16,-3 4 16 0,-6 15 304 0,0 0 0 0,0 0 0 0,0 0 0 16,0 0 0-16,0 0 144 0,0 0-144 0,0 0 128 15,77 40-128-15,-77-40-224 0,0 0 48 0,20 62 16 16,-20-62 160-16,17 47 0 0,-17-47-144 0,17 48 144 15,-17-48 320-15,17 51 144 0,-17-51 32 0,0 0 0 16,34 55 96-16,-34-55 32 0,0 0 0 0,0 0 0 16,0 0-128-16,0 0-32 0,71 11 0 0,-71-11 0 15,0 0-48-15,49-28-16 0,-49 28 0 0,34-34 0 16,-15 13-208-16,-4-3-32 0,4-1-16 0,-4 3 0 16,-2-3-144-16,-6 3 0 0,1 1 0 0,-2-3 0 15,-3 5-240-15,-1 0-16 0,-4 4-16 0,-1-4 0 16,-3 4-80-16,-9 2-16 0,-2 0 0 0,-4 2 0 15,-1 1 144-15,-4 5 32 0,-1 1 0 0,1 8 0 16,0-1 192-16,1 9-144 0,-1-1 144 0,3 8-128 16,-1 3 128-16,5 1 128 0,4 7-128 0,2-4 176 0,7 4 64 0,1 0 16 15,5 6 0-15,0-36 0 0,9 64 80 0,-9-64 32 16,21 56 0-16,-21-56 0 0,0 0 64 0,56 70 16 16,-56-70 0-16,0 0 0 0,68 45 0 0,-68-45 16 15,0 0 0-15,77 28 0 0,-77-28-272 0,0 0-48 16,86-4-16-16,-86 4 0 15,0 0-528-15,83-16-112 0,-83 16-32 0,53-19 0 16,-53 19-592-16,43-32-112 0</inkml:trace>
  <inkml:trace contextRef="#ctx0" brushRef="#br0" timeOffset="2310.56">27309 13298 19343 0,'-3'5'1728'0,"-3"-1"-1392"0,6 0-336 0,0-4 0 0,0 0 2336 0,0-4 400 0,0 4 80 0,0 0 0 0,6-6 192 0,3-5 16 15,10-6 16-15,5-4 0 0,10-7-1776 0,6 0-368 0,10-6-64 0,5 0 0 0,7-3-176 0,6-1-16 0,3 3-16 0,-3 4 0 0,-6 9-320 0,9-3-64 0,2-3-16 0,8 0 0 0,2 2-384 0,-2-1-80 0,-4 7-16 0,0-5 0 0,0 7-752 0,-6-7-144 0</inkml:trace>
  <inkml:trace contextRef="#ctx0" brushRef="#br0" timeOffset="3140.13">28689 12510 19343 0,'-4'-11'848'0,"-2"1"192"0,6 5-832 0,-3-3-208 0,-1 6 0 0,4 2 0 16,0 0 1712-16,-2-3 288 0,2-1 64 0,0 2 16 15,0-4 288-15,0 5 64 0,0 4 16 0,0 1 0 16,2 0-1280-16,0 1-256 0,-2-5-48 0,0 0-16 16,0 0-160-16,0 0-48 0,0 0 0 0,15 46 0 15,-13-39-256-15,-2-1-48 0,0 3-16 0,0-5 0 16,-2 1 0-16,2-1-16 0,0 2 0 0,-4-4 0 16,4 0-64-16,0-2-16 0,0 0 0 0,0 0 0 15,0 2-64-15,4-2-16 0,-4 3 0 0,2-3 0 16,-2 0-144-16,0 0 0 0,0 0 0 0,0 0 0 15,0 0 128-15,0 0-128 0,0 0 0 0,37 62 128 16,-37-62-128-16,0 0 192 0,0 0-192 0,23 60 192 16,-23-60 48-16,0 0 16 0,11 51 0 0,-11-51 0 15,10 40 80-15,-10-40 32 0,13 54 0 0,-13-54 0 0,15 66 64 0,-15-66 16 16,15 75 0-16,-10-41 0 16,-5-34-176-16,17 60-16 0,-17-60-16 0,0 0 0 0,25 60-80 0,-25-60-16 15,0 0 0-15,0 0 0 0,0 0-144 0,0 0 0 16,0 0 0-16,0 0 0 0,0 0 0 0,0 0 0 15,0 0 0-15,0 0 0 0,0 0 0 0,0 0 0 16,30-19 0-16,-32 4 0 0,0 2-272 0,0-2 64 16,-2-2 16-16,3 2 0 0,-3-2-64 0,-2 0 0 15,2-1 0-15,-5-1 0 0,3 2 0 0,1 0 0 16,1 0 0-16,-2-2 0 0,-1 0 32 0,1-1 0 16,1-3 0-16,1 1 0 0,-2 1 80 0,0-2 16 15,3-1 0-15,-3-2 0 0,6-2 128 0,-4 5-192 16,4 2 192-16,0 3-192 0,-3 2 192 0,6-2 0 0,-3 3-144 0,0 2 144 15,4 1 0-15,-4 1-144 0,6 2 144 0,-6-3 0 16,3 3 0-16,3 3 0 0,0 1 0 0,-2 1 0 16,-4-2 0-16,5 2-128 0,-1-1 128 0,-2-5 0 15,2 5 0-15,-1 1 0 0,3 4 0 0,-4-4 0 16,5 1-192-16,-5-3 64 0,6 0 128 0,-6 1-208 16,5 5-160-16,-5-6-16 0,2 4-16 0,1 0 0 31,1-2-192-31,2 3-48 0,-3-3 0 0,5-2-11936 0,-10 6-2400 0</inkml:trace>
  <inkml:trace contextRef="#ctx0" brushRef="#br0" timeOffset="3691">29407 12604 10127 0,'3'-13'448'0,"-3"7"96"0,0-3-544 0,0 3 0 0,0 1 0 0,0 1 0 0,0-4 2960 0,-3-3 496 0,1-4 80 0,2-4 32 0,-6 0-48 0,2 1-16 0,-1-1 0 0,-5 8 0 0,3-3-1904 0,-4 11-384 0,1 3-80 0,-5 0-16 0,-4-8-544 0,4 8-128 0,-3 8 0 0,-1 1-16 0,4 4-256 0,-4-1-48 0,0 4-128 0,4 3 192 0,0 6-192 0,6 3 176 0,-1-2-176 0,3 6 160 0,5 2-160 0,-2 0 0 0,4 1 144 0,0-35-144 0,0 51 128 0,0-51-128 0,10 47 160 0,-10-47-160 0,18 53 128 0,-18-53-128 0,0 0 0 0,38 54 144 16,-38-54-144-16,0 0 0 0,0 0 0 0,0 0 0 15,77-15-192-15,-77 15 48 0,30-28 0 0,-17 7 0 16,2-1-16-16,4-6 0 0,-4-2 0 0,4-4 0 15,0 2-32-15,-4-2 0 0,0 4 0 0,-6 2 0 16,2 5 192-16,-3 3 0 0,1 4 0 0,-7 1 0 16,2 6 256-16,0 0 96 0,-4 9 16 0,2 0 0 15,-2 0 144-15,0 0 48 0,0 3 0 0,-2 9 0 16,2-3 16-16,0 6 16 0,2 4 0 0,1 0 0 0,-3-19-64 0,4 43-16 16,-4-43 0-16,9 53 0 0,-9-53-144 0,0 0-48 15,25 63 0-15,-25-63 0 0,0 0-192 0,34 59-128 16,-34-59 160-16,0 0-160 0,0 0-128 0,0 0-128 15,0 0-32-15,0 0 0 16,86 24-352 0,-86-24-80-16,0 0-16 0,40-36 0 0,-27 21-240 0,2-7-48 0,0-3-16 0,-2 1-18224 15</inkml:trace>
  <inkml:trace contextRef="#ctx0" brushRef="#br0" timeOffset="4025.84">29828 12253 16815 0,'0'-12'368'0,"0"7"80"0,0 3 0 0,-4 2 32 0,4-4-480 0,0 4 0 15,0 4 0-15,-2 2 0 0,2-6 4928 0,0 0 896 16,0 0 192-16,11 52 16 0,-11-52-3712 0,0 0-736 0,32 81-160 0,-32-81-16 16,30 64-448-16,-30-64-96 0,29 66-16 0,-29-66 0 15,26 58-208-15,-26-58-32 0,26 58-16 0,-26-58 0 16,0 0-400-16,34 57-192 0,-34-57 160 0,0 0-160 31,0 0-256-31,0 0-128 0,0 0-48 0,0 0 0 16,0 0-240-16,0 0-48 0,0 0-16 0,0 0 0 15,0 0 16-15,0 0 0 0,2-10 0 0,-12-9 0 16,5 1 0-16,-6-7 0 0,1-9 0 0,1 0 0 0,1-1 304 0,3-5 64 0,1 1 16 0,2-3 0 16,4 7 608-16,2-3 128 0,5 4 32 0,-3 6 0 15,3 2 80-15,4 0 0 0,2-1 16 0,-2 5 0 16,2-3-16-16,0 10-16 0,0-2 0 0,-15 17 0 16,32-20-112-16,-32 20-32 0,0 0 0 0,0 0 0 0,53-19-352 0,-53 19 144 15,0 0-144-15,0 0 0 16,0 0-368-16,0 0-176 0,0 0-32 0,0 0-18912 15</inkml:trace>
  <inkml:trace contextRef="#ctx0" brushRef="#br0" timeOffset="4409.68">30275 12382 23039 0,'0'0'1024'0,"0"0"192"0,0 0-960 0,0 0-256 15,0 0 0-15,0 0 0 0,0 0 3136 0,0 0 592 16,0 0 112-16,77 0 32 0,-77 0-1616 0,53-22-320 15,-53 22-64-15,62-34-16 0,-32 13-896 0,-2-1-192 16,-4 1-48-16,1-1 0 0,-3-3-304 0,-1 1-64 0,-2 1-16 0,-6 2 0 16,-2 3-336-16,-1 1 0 0,-7 4-160 0,-1 1 160 31,-4 3-640-31,-1 1-32 0,-7 1 0 0,-1 5 0 16,-2-2 32-16,-2 2 0 0,-10 0 0 0,1 4 0 0,-10 4 240 0,-2 3 48 0,-3 3 16 0,1 5 0 15,4-1 128-15,4 7 16 0,2 1 16 0,4 1 0 16,3 3 176-16,8 2 256 0,-2 2-64 0,6 2-16 15,3 0 16-15,4-4 16 0,0 0 0 0,2-30 0 16,6 60 176-16,-6-60 16 0,19 56 16 0,-19-56 0 16,28 57 320-16,-28-57 64 0,0 0 16 0,43 66 0 15,-43-66 64-15,0 0 16 0,88 75 0 0,-88-75 0 16,0 0-192-16,91 43-48 0,-91-43 0 0,73 15 0 16,-73-15-656-16,94-4 0 0,-94 4 0 0,82-11 0 15,-82 11-384-15,91-28-128 0,-91 28 0 0,73-40-16 16,-73 40-480-16,66-35-80 0,-66 35-32 0,52-36 0 15,-52 36-304-15,45-34-64 0</inkml:trace>
  <inkml:trace contextRef="#ctx0" brushRef="#br0" timeOffset="25155.5">15220 2832 23039 0,'-2'-4'2048'0,"2"-5"-1648"0,0 3-400 0,0 2 0 0,-2 1 2736 0,2-5 464 0,-4-1 80 0,3-4 32 0,-3-2-976 0,-2-4-192 0,-1 0-32 0,1 4-16 0,0-8-1344 0,1 5-272 0,1 1-48 0,-2 2-16 0,3 1-80 0,-7-1-16 0,1 2 0 0,-3 2 0 0,3 7-32 0,-4-3-16 0,0 5 0 0,1 2 0 0,-3 2 848 0,-1 5 160 0,4 3 48 0,-3 1 0 0,2 2-1648 0,-2 6-336 0,2 5-64 0,2-1-16 0,-3 7 736 0,3 4 128 0,2 3 48 0,-1 7 0 0,1-1-48 0,3 2-128 0,3 11 192 0,3 6-64 0,-4 6-128 0,8 0 0 0,-3 5 0 0,7-2 128 0,-6-5-128 0,5-8 128 0,-1 1-128 0,0-7 128 0,1-5-128 0,-5 2 192 0,4-6-192 0,1 6 192 0,-1 2-192 0,3 1 0 0,-3 3 0 0,3-6 128 0,-1 2-128 0,-8-51 0 0,15 79 0 0,-15-79 0 0,5 56-176 0,-5-37-16 0,0-1 0 0,-3-8 0 15,1 1-192-15,-2-5-32 0,-2-2-16 0,1-8 0 16,-3-2-208-16,-1-3-32 0,-2-4-16 0,-3-2 0 16,-1-6-80-16,-3-4 0 0,-3-3-16 0,-2 0 0 15,3 0 0-15,-7-2 0 0,3-4 0 0,-2 0 0 16,3 6 0-16,-5-6 0 0,0 0 0 0,1 2 0 0,3 2 432 0,1 6 96 0,3 1 0 0,3 5 16 16,6 1 768-16,-3 3 160 0,9 3 16 0,-1 4 16 15,2 1 112-15,1 0 32 0,3 3 0 0,3-1 0 16,1 2-272-16,6-4-48 0,-1 3-16 0,-9 3 0 15,0 0-48-15,0 0-16 0,69-23 0 0,-69 23 0 16,51-21-144-16,-51 21-16 0,53-24-16 0,-23 11 0 16,-30 13-288-16,62-30 0 0,-62 30 128 0,77-32-128 0,-38 15 0 15,5-2 0-15,3 0 0 0,2 1-144 16,-1-1-240-16,-1 0-32 0,-3 4-16 0,-44 15 0 16,77-30-64-16,-77 30-16 0,58-17 0 0,-58 17 0 0,0 0 144 0,58-11 32 15,-58 11 0-15,0 0 0 0,0 0 192 0,0 0 144 16,0 0-192-16,0 0 192 0,0 0-144 0,0 0 144 15,0 0 0-15,36 64-144 0,-40-51 144 0,-2 2 0 16,3-4 0-16,-7 2 0 0,1 2 0 0,0-2-160 16,-3 0 160-16,3-1 0 0,-1-1-320 0,-5-2 64 15,-1 1 0-15,0-1 0 16,-2-1-496-16,3-6-80 0,0 1-32 0,0-3 0 16,1-5-448-16,1-3-96 0,2-3 0 0,2-2-16 15,3-4-304-15,2-2-48 0,4 0-16 0,4-5 0 16,2 1 704-16,5 1 128 0,2 1 16 0,2 2 16 0,2-1 1280 0,0 3 256 0,2 2 48 0,3 0 16 15,-1 0 1888-15,1-2 384 0,-22 17 80 0,49-27 16 16,-49 27-1968-16,49-22-400 0,-49 22-80 0,0 0-16 16,75-11 256-16,-75 11 32 0,0 0 16 0,79 20 0 15,-79-20-384-15,0 0-80 0,0 0-16 0,81 66 0 16,-81-66-80-16,0 0 0 0,47 77-16 0,-47-77 0 16,15 49-48-16,-15-21 0 0,4-5 0 0,-8 1 0 15,-2 1-64-15,3-5 0 0,-7-3-16 0,5 0 0 16,-5 0 0-16,-3-2 0 0,2-4 0 0,1-3 0 15,1-3-16-15,0-5 0 0,-1 0 0 0,-1-7 0 16,2-3-160-16,-1-3 128 0,1 0-128 0,1-6 128 16,1-5-128-16,3-8 0 0,0-2 0 0,4-5-176 15,4-3 48-15,0 3 0 0,3 3 0 0,3 2 0 0,-1 2 128 0,4 4-128 16,-1 2 128-16,4 3-128 0,-1-1 128 0,4 5 0 16,0 0 0-16,2 6 0 0,-1 2 0 0,-20 11 0 15,0 0 0-15,61-15 0 0,-61 15-352 0,0 0 16 16,0 0 0-16,0 0 0 15,77 19-336-15,-77-19-64 0,0 0-16 0,0 0-17984 16</inkml:trace>
  <inkml:trace contextRef="#ctx0" brushRef="#br0" timeOffset="25427.83">16355 2674 31327 0,'-4'6'2784'0,"-1"1"-2224"0,1 1-560 0,2-3 0 0,-2 3 2288 0,0 1 336 0,-1 10 80 0,-10 15 16 0,0 15-1168 0,-4 9-224 0,0 8-48 0,0 1-16 0,4 11-352 0,0-1-64 0,12 0-16 0,-3-2 0 0,2 0-256 0,4-4-64 0,4-3-16 0,2-8 0 0,3-15-368 0,-3 2-128 0,-6-47 0 0,28 87 144 0,-28-87-496 0,30 62-96 0,-30-62-32 0,0 0 0 0,66 62-288 0,-66-62-48 0,0 0-16 0,73 24 0 0,-73-24-192 0,0 0-64 0</inkml:trace>
  <inkml:trace contextRef="#ctx0" brushRef="#br0" timeOffset="25940.45">16923 3219 29487 0,'-4'0'1296'0,"2"-2"288"0,2-2-1264 0,0 3-320 0,-4-1 0 0,4 0 0 15,0-4 2064-15,4 1 368 0,-2-3 64 0,2-5 0 16,5 2-1024-16,-5-4-192 0,5-2-64 0,-1 2 0 15,1 3-512-15,0 3-96 0,5 0-32 0,-5 3 0 16,0-3-320-16,1 3-80 0,1 2-16 0,2 0 0 16,-13 4-160-16,0 0 0 0,0 0 0 0,0 0 0 15,0 0-240-15,0 0 32 0,0 0 0 0,0 0 0 0,68 51 208 0,-68-36-192 16,0 2 192-16,-4 2-192 16,2 3 192-16,-2-3 192 0,-1 6-48 0,1-1 0 0,0 0 240 0,2 5 64 15,-1-7 0-15,1 1 0 0,2-3-128 0,0-20 0 16,0 0-16-16,0 0 0 0,0 0-304 0,15 55 0 15,-15-55 0-15,0 0 0 0,0 0-224 0,0 0-96 16,0 0-32-16,0 0 0 16,71-21-304-16,-56 8-64 15,0-2-16-15,0-2-12544 0,4 0-2512 0</inkml:trace>
  <inkml:trace contextRef="#ctx0" brushRef="#br0" timeOffset="26542.81">17253 2823 12895 0,'-3'0'1152'0,"-1"0"-928"0,2 0-224 0,-2 0 0 0,2 0 4096 0,2 0 784 0,-3 0 160 0,-7 0 16 0,4 1-1664 0,-1 3-352 0,5-2-64 0,-2 2-16 0,8 0-2240 0,-4-4-448 0,0 0-80 0,0 0-32 0,0 0-160 0,0 0-256 0,0 0 64 0,72 37 16 0,-72-37-768 0,0 0-144 0,0 0-48 0,73 45 0 0,-73-45-1328 0,0 0-272 0,56 62-48 0,-56-62-16 0,0 0-128 0,34 62-16 0,-34-62-16 0,0 0 0 0,24 62 1744 0,-24-62 368 0,0 0 64 0,10 55 16 15,-10-55 3888-15,0 0 784 0,0 52 144 0,-4-35 48 16,0 0-816-16,2-2-144 0,-1-2-48 0,1 1 0 16,0-7-1920-16,0 1-384 0,2-8-80 0,2 2 0 15,2-2-448-15,-1-2-64 0,3-6-32 0,0 1 0 16,1-3-160-16,1 1-272 0,1-6 64 0,4 0 16 16,-3 2-224-16,3-2-32 0,4-2-16 15,0 0 0-15,-2 5-304 0,-6 1-64 0,6 6-16 0,-15 5 0 0,0 0 1040 0,0 0 224 16,0 0 32-16,53-14 16 0,-53 14 336 0,0 0 64 15,0 0 16-15,0 0 0 0,0 0-96 0,0 0-16 16,0 0 0-16,62 59 0 0,-62-59-224 0,0 0-48 16,0 0-16-16,0 0 0 0,0 0-304 0,0 0-176 15,0 0 192-15,77-2-192 0,-66-8-128 0,6-5-144 16,-2-2-32-16,0-1 0 16,4 1-496-16,-4-2-96 0,4 0-32 0,0-5 0 15,1-1-544-15,-1-3-128 0,0 4 0 0,0-5-16 16,-1-1-1968-16,-3-3-400 0,4-3-80 0,-8 2-16 15,3-2 1520-15,-5 3 320 0,0 4 48 0,1-1 16 0,-5 8 4384 0,-5 1 880 0,4 8 176 0,-4 3 48 16,0 5 592-16,-4 3 128 0,1 2 32 0,1 7 0 16,-6 3-2352-16,3 3-480 0,-1 8-80 0,-3 1-32 15,3 8-224-15,-2 4-32 0,3 0-16 0,5 4 0 16,-4 5-224-16,4 6-48 0,0 3-16 0,4 5 0 16,0 7-192-16,-3-8-48 0,7 2 0 0,-1-9 0 15,-7-49-192-15,23 81-128 0,-23-81 128 0,0 0-128 31,38 81-416-31,-38-81-160 0,0 0-16 0,39 60-16 0,-39-60-800 0,0 0-144 16,0 0-48-16,0 0-18752 0</inkml:trace>
  <inkml:trace contextRef="#ctx0" brushRef="#br0" timeOffset="26778.23">17821 2902 38703 0,'-10'7'1712'0,"5"-7"352"0,1 6-1648 0,2-6-416 0,0 2 0 0,4-1 0 0,0 1 1152 0,4 2 128 0,-6-4 48 0,0 0 0 0,0 0-496 0,0 0-112 0,103 24-16 0,-103-24 0 0,77 10-464 0,-77-10-112 0,92 0 0 0,-92 0-13824 0,102-6-2768 0</inkml:trace>
  <inkml:trace contextRef="#ctx0" brushRef="#br0" timeOffset="27128.47">19151 2997 29487 0,'0'0'1296'0,"0"0"288"0,0 0-1264 0,0 0-320 0,0 0 0 0,0 0 0 16,0 0 2768-16,0 0 496 0,0 0 112 0,0 0 16 15,0 0-1600-15,0 0-320 0,0 0-64 0,0 0-16 16,77-5-576-16,-65-5-112 0,5 1-32 0,-6-2 0 16,4 1-464-16,2-3-80 0,-2 2-128 0,-4 0 176 15,2-1-336-15,0 3-64 0,-5-1-16 0,0 5 0 16,1-1-224-16,-7 2-48 0,2 4-16 0,-8 2 0 0,2 6 176 0,-2-3 32 15,-1 9 16-15,-5 1 0 0,4-2 304 0,-3 2 0 16,0 2 0-16,-1 3 144 0,3 1 64 0,-1 0 16 16,5 3 0-16,-1-1 0 0,2 5-96 0,2-28-128 15,0 47 176-15,0-47-176 0,0 0 0 0,9 58 0 16,-9-58 0-16,0 0 0 0,0 0-128 0,0 0-144 16,0 0-32-16,55 64 0 15,-55-64-544-15,0 0-112 0,0 0-32 16,0 0-18416-16</inkml:trace>
  <inkml:trace contextRef="#ctx0" brushRef="#br0" timeOffset="27362.58">19454 2511 36863 0,'-6'3'1632'0,"3"-1"336"0,3 2-1584 0,0-4-384 0,0 0 0 0,0 2 0 0,1 2 1344 0,-1-4 176 0,0 0 32 0,0 0 16 0,0 0-848 0,0 0-160 0,94 43-48 0,-94-43 0 0,0 0-816 0,79 30-160 0,-79-30-48 0,0 0-18688 0</inkml:trace>
  <inkml:trace contextRef="#ctx0" brushRef="#br0" timeOffset="27460.62">20031 2918 10127 0,'-6'-1'896'0,"6"1"-704"15,-3 0-192-15,3-2 0 0,0 2 5328 0,0 0 1040 16,0 0 208-16,9-6 32 0,-9 6-3392 0,0 0-672 16,0 0-144-16,43-23-32 0,-43 23-1728 0,30-13-368 15,-30 13-64-15,0 0-12912 16,57-11-2592-16</inkml:trace>
  <inkml:trace contextRef="#ctx0" brushRef="#br0" timeOffset="27632.38">19991 3125 11967 0,'-13'6'1072'0,"10"-6"-864"0,1 4-208 0,-2-3 0 16,4-1 5200-16,0 0 1008 0,0 0 192 0,0 0 32 15,0 0-3264-15,0 0-656 0,0 0-128 0,73 4-16 16,-73-4-1296-16,57-5-256 0,-57 5-48 16,62-10-16-16,-62 10-432 0,63-9-96 0,-63 9-16 0,66-15 0 31,-66 15-976-31,62-13-208 0,-62 13-48 0,62-15-18880 0</inkml:trace>
  <inkml:trace contextRef="#ctx0" brushRef="#br0" timeOffset="27978.21">20707 2832 37775 0,'-3'6'3360'0,"-3"-5"-2688"15,6-1-544-15,0 0-128 0,-4 12 1008 16,4-12 160-16,0 0 48 0,-9 32 0 0,9-32 208 0,-13 52 48 16,13-52 16-16,-2 66 0 0,2-66-800 0,15 68-176 15,-15-68-16-15,0 0-16 0,43 81-352 0,-43-81-128 16,0 0 0-16,68 47 144 0,-68-47-336 0,0 0-64 16,75 7 0-16,-75-7-16 15,45-17-176-15,-45 17-48 0,41-26 0 0,-24 11 0 16,0-4-144-16,-2-2-48 0,-3-3 0 0,-3-1 0 15,-2 3 64-15,-1 1 16 0,-2-1 0 0,-8-3 0 0,4-5 272 0,-6 2 48 16,-3 0 16-16,-4 0 0 16,2 3-192-16,-3 1-48 0,-4-1 0 0,3 7 0 15,0 3-448-15,-4 5-112 0,4 4-16 0,2 3 0 16,1 5-432-16,3 1-80 0,0 7-32 0,9-10 0 16,-10 19-288-16,10-19-48 0</inkml:trace>
  <inkml:trace contextRef="#ctx0" brushRef="#br0" timeOffset="28435.01">21540 3488 29487 0,'0'0'2624'0,"-4"-2"-2112"0,4 2-512 0,0 0 0 0,0 0 2960 15,0 0 496-15,-9 9 80 0,9-9 32 0,-11 19-1072 0,-3-4-224 0,-1 6-32 0,0 3-16 0,-3 4-1456 0,-3 4-272 0,-2 2-64 0,3 0-16 0,-3 0-1408 0,-1-4-288 0</inkml:trace>
  <inkml:trace contextRef="#ctx0" brushRef="#br0" timeOffset="28863.88">22222 2928 28559 0,'4'-13'2544'0,"-4"3"-2032"16,2 7-512-16,2-3 0 0,-4 6 2400 0,0 0 384 15,3-11 80-15,-1 7 16 0,2-6-1216 0,-2 1-224 16,2 0-48-16,-1-3-16 0,-1 1-944 0,2 4-192 15,0-3-48-15,1 1 0 0,-1-1-192 0,2 3 0 16,-6 7 0-16,0 0 0 0,11-13-256 0,-11 13 16 16,8-4 0-16,-8 4 0 0,0 0 16 0,0 0 0 15,0 0 0-15,0 0 0 0,0 0 224 0,0 0 0 0,0 0 0 16,-4 45 0-16,4-45 368 0,-6 36-48 0,6-36 0 0,0 52 0 16,0-52 48-16,0 55 0 0,0-55 0 0,10 86 0 15,-5-33-16-15,5 9 0 0,3 2 0 0,-4 2 0 16,2 1 48-16,-1-5 16 0,-5-3 0 0,1-1 0 15,-2 0 176-15,-4-5 48 0,-2-6 0 0,0-4 0 16,-4 0-64-16,1-5-16 0,-1-3 0 0,-3-3 0 16,1-2-304-16,-3-5-64 0,2-3-16 0,-1-3 0 15,-3-4-176-15,2-5 0 0,-4-7 0 0,2-3-176 16,1-3-464-16,-6-5-80 0,1-3-32 0,0-8 0 16,-2-5-448-16,0-5-80 0,4 5-32 0,0-8-19696 15</inkml:trace>
  <inkml:trace contextRef="#ctx0" brushRef="#br0" timeOffset="29105.01">22155 2537 34207 0,'0'0'752'0,"0"0"144"0,0 0 48 0,0 0 16 0,0 0-768 0,0 0-192 0,0 0 0 0,0 0 0 0,0 0 2112 0,86 47 368 0,-86-47 80 0,0 0 0 0,77 34-1872 0,-77-34-384 0,0 0-80 0,77 28-16 0,-77-28-976 0,0 0-192 0,77 39-32 0,-77-39-16 0</inkml:trace>
  <inkml:trace contextRef="#ctx0" brushRef="#br0" timeOffset="29197.65">22872 3074 35007 0,'2'-1'3120'0,"0"1"-2496"0,2-4-496 0,-2 2-128 15,-2 2 1408-15,0 0 256 0,0 0 48 0,0 0 16 16,0 0-640-16,51-17-112 0,-51 17-16 0,0 0-16 31,52-11-1264-31,-52 11-256 0,0 0-64 0,0 0 0 0</inkml:trace>
  <inkml:trace contextRef="#ctx0" brushRef="#br0" timeOffset="29365.14">22793 3341 36863 0,'0'0'1632'0,"0"0"336"16,0 0-1584-16,0 0-384 0,0 0 0 0,0 0 0 0,0 0 1520 0,0 0 208 15,83 0 64-15,-83 0 0 0,81-9-992 0,-81 9-192 16,92-10-32-16,-92 10-16 0,90-13-560 0,-90 13-224 16,77-15 16-16,-77 15-19744 15</inkml:trace>
  <inkml:trace contextRef="#ctx0" brushRef="#br0" timeOffset="29766.27">23688 2894 39615 0,'-4'6'1760'0,"2"-4"352"0,2-2-1680 0,0 0-432 0,0 0 0 0,0 0 0 15,0 0 1216-15,-5 41 144 0,5-41 48 0,-4 52 0 16,-2-8-112-16,-1 5-16 0,1 3 0 0,1 1 0 16,-1-8-800-16,6-45-160 0,-4 84-48 0,4-84 0 15,-4 55-272-15,4-55-304 0,0 0 64 0,0 0 16 32,6 62-736-32,-6-62-128 0,0 0-48 0,0 0 0 15,0 0 48-15,28-26 0 0,-15 3 0 0,-3-5 0 16,5-6-448-16,-2-3-96 0,2-3-16 0,-4 2 0 0,2 8 912 15,2-9 176-15,-1-2 48 0,4 1 0 0,-1 6 1632 0,0 0 336 0,4 6 64 0,-6 0 16 0,2 9-464 0,-2 8-96 16,-15 11-16-16,21-15 0 0,-21 15-32 0,0 0-16 16,0 0 0-16,0 0 0 0,0 0-176 0,58 49-32 15,-58-49-16-15,0 0 0 0,32 71-240 0,-32-71-32 16,0 0-16-16,20 74 0 0,-20-74-208 0,0 0-32 16,23 86-16-16,-23-86 0 15,0 0-464-15,19 81-112 0,-19-81-16 0,0 0 0 16,15 67-720-16,-15-67-160 0,0 0-16 0,0 0-18992 15</inkml:trace>
  <inkml:trace contextRef="#ctx0" brushRef="#br0" timeOffset="30079.42">24936 2751 18431 0,'0'-9'1632'16,"-4"3"-1312"-16,4 6-320 0,0-4 0 0,0 4 5456 0,0-3 1024 0,0 3 208 0,0 0 32 0,0 0-4544 0,0 0-896 0,0 0-192 0,0 0-48 0,0 0-1040 0,0 0-224 0,0 0-32 0,47 58-13344 0,-47-58-2656 0</inkml:trace>
  <inkml:trace contextRef="#ctx0" brushRef="#br0" timeOffset="30167.99">25229 3197 14735 0,'0'0'1312'0,"0"0"-1056"0,0 0-256 0,0 0 0 0,0 0 5904 0,0 0 1136 16,0 0 208-16,43 73 48 0,-43-73-4288 0,0 0-880 15,12 86-160-15,-12-86-48 0,-2 70-512 0,2-70-96 16,-19 64-32-16,4-32 0 0,-2 0-976 0,-4 1-304 15,-3 1 128-15,-4 0-15712 16,-1 4-3152-16</inkml:trace>
  <inkml:trace contextRef="#ctx0" brushRef="#br0" timeOffset="31051.92">26062 2926 21183 0,'0'0'1888'0,"0"0"-1504"0,0-2-384 0,0 2 0 0,0 0 2272 0,0 0 384 0,3-4 80 0,-3 2 16 0,6-1 48 0,-2-1 16 0,1 2 0 0,1-2 0 0,2 1-1872 0,-1 1-368 0,1 2-80 0,1-4-16 16,-9 4-192-16,0 0-32 0,0 0-16 0,0 0 0 0,0 0-240 0,54-4 0 0,-54 4 0 0,0 0 0 0,0 0 0 0,0 0 0 0,0 0 0 0,53-11 0 0,-44 5 0 0,-5 2 0 0,2 1 0 0,0 1 0 0,-3-4 0 0,-3 4 0 0,4 0 0 0,-4 2 0 0,0-3 0 0,2 1 0 0,-2 2 128 0,-2-2-128 0,2 2 0 0,0-2 176 0,0 2-176 0,0-4 160 0,-4 2-160 0,4 0 0 0,0 1 0 0,0 1 0 0,0-4 0 0,-3 2 0 0,3 0 0 0,0 0 0 0,0 2 0 0,0-5 0 0,0 5-192 0,3-4 192 0,-3 2-160 0,0 2 160 0,0-2 0 0,0 2-144 16,0-2 144-16,0 2 0 0,0 0 0 0,0 0 0 15,0 0 0-15,0 0 0 0,0 0 0 0,0 0 0 16,0 0 0-16,4 0 0 0,-4 0 0 0,2-4-128 15,2 3 128-15,-1-1 0 0,3 0 0 0,0-4 0 16,-1 2-192-16,3 1 64 0,-3-3 0 0,-1 2 0 16,2 2 0-16,0-3 0 0,-3 3 0 0,3 0 0 15,-6 2 128-15,4-4 0 0,-4 4-144 0,0 0 144 16,2 0 0-16,-2-2 0 0,0 2 0 0,0-2 0 16,3 2 0-16,-3-1 0 0,4-5 0 0,2 2 0 15,-3-5 0-15,3 3 0 0,4-3 0 0,-5-1 0 0,5 1 0 0,-1 0-144 16,0 3 144-16,1-2-208 0,-5 3 16 0,-1 1 0 15,2 2 0-15,-6 2 0 0,4 0 192 0,-4 0 0 16,0 0-160-16,0 4 160 0,-4 2 0 0,4-1 128 16,-4 5 0-16,2 1 0 0,2-11 128 0,0 0 32 15,0 62 0-15,0-62 0 0,6 66-96 0,-6-66-32 16,4 67 0-16,-4-67 0 0,11 74 0 0,-11-74 0 16,19 75 0-16,-19-75 0 0,20 77-160 0,-20-77 0 15,0 0 144-15,42 81-144 0,-42-81-192 0,0 0-128 0,0 0 0 0,0 0-16 16,58 58 336-16,-58-58 0 0,0 0 0 0,0 0 0 31,0 0-4288-31,71-10-768 0,-71 10-176 0,28-24-16 0</inkml:trace>
  <inkml:trace contextRef="#ctx0" brushRef="#br0" timeOffset="31530.99">26464 2295 34095 0,'-10'9'1504'0,"1"-5"320"0,5 1-1456 16,-1 1-368-16,5-2 0 0,-4-2 0 0,4 1 1600 0,0 3 256 0,-2 3 64 0,2-9 0 0,0 0-1136 0,0 0-208 0,0 0-64 0,0 0 0 0,39 72-640 0,-39-72-144 0,0 0-32 0,0 0-18448 0</inkml:trace>
  <inkml:trace contextRef="#ctx0" brushRef="#br0" timeOffset="31544">27291 2477 42383 0,'-15'0'1872'0,"5"0"400"0,1 2-1824 0,-1 1-448 0,7-3 0 0,-3 0 0 0,-3 4 1088 0,-1-2 128 0,-10 6 32 0,-3 3 0 0,-7 2-416 0,-4 2-64 0,6 4-32 0,0-2 0 0,-2 3-608 0,7 1-128 0,-1-2 0 0,-1 0 0 0,6-1-512 0,1 1-112 0,5-2-16 0,1 0 0 0,7 4-96 0,5-21-32 0,-10 34 0 0,10-34 0 0,0 0 240 0,0 0 32 0,15 65 16 0,-15-65 0 0,0 0 320 0,0 0 160 0,0 0-160 0,72 62 160 0,-72-62 0 0,0 0 0 0,0 0 0 0,86 34 160 0,-86-34-160 0,62 8 0 0,-62-8 0 0,70 7 0 0,-70-7-304 0,77-4-144 0,-77 4-16 0,86-9-18048 0</inkml:trace>
  <inkml:trace contextRef="#ctx0" brushRef="#br0" timeOffset="31887.44">27734 2565 22111 0,'-5'-2'1968'0,"1"-2"-1584"0,2 4-384 0,2 0 0 0,0 0 3488 0,0 4 608 15,0-4 128-15,0 0 32 0,0 0-1776 0,0 0-368 16,6 72-64-16,-6-72 0 0,3 69-896 0,-3-69-160 15,0 81-32-15,0-81-16 0,-3 75-304 0,3-75-48 16,-4 75-16-16,4-75 0 0,-2 72-432 0,2-72-144 16,-4 66 0-16,4-66 0 15,0 0-336-15,0 0-176 0,4 58-48 0,-4-58 0 16,0 0-208-16,0 0-32 0,0 0-16 0,19-19 0 16,-14 4 128-16,5-9 32 0,-5-5 0 0,5-5 0 0,-1 3 288 0,1-3 64 15,1-8 16-15,2-3 0 0,2 0 288 0,4-6 0 16,-4 6 176-16,4 2-176 0,-1 6 512 0,1 3 0 0,0 6 0 0,-8 7 0 15,2 6 192-15,-1 5 48 0,-5 7 0 0,-7 3 0 16,0 0 16-16,0 0 16 0,0 0 0 0,0 0 0 16,0 0-240-16,49 73-48 0,-49-73-16 0,0 0 0 15,19 85-112-15,-19-85-32 0,9 69 0 0,-9-69 0 16,10 85-96-16,-10-85-32 0,5 88 0 0,-5-88 0 16,6 90-400-16,-6-90-64 0,9 81-32 0,-9-81 0 31,10 64-832-31,-10-64-160 0,0 0-48 0,0 0-13392 0,19 75-2672 0</inkml:trace>
  <inkml:trace contextRef="#ctx0" brushRef="#br0" timeOffset="32412.33">28924 2539 36863 0,'-4'0'3264'0,"4"0"-2608"0,-4 0-528 0,4 0-128 0,0 0 1216 0,-2 2 224 0,2 1 32 0,-3-1 16 0,-1 6-544 0,4-3-112 0,0 5-32 0,0-10 0 0,0 0-800 0,0 0-256 0,0 0 0 0,0 0-12944 0,0 0-2608 0</inkml:trace>
  <inkml:trace contextRef="#ctx0" brushRef="#br0" timeOffset="32505.72">29155 2992 35007 0,'0'0'1552'0,"0"0"320"0,0 0-1488 0,0 0-384 16,0 0 0-16,0 0 0 0,0 0 1696 0,0 0 272 15,0 0 48-15,0 0 16 0,0 0-832 0,0 0-176 16,0 0-16-16,0 0-16 0,0 0-512 0,39 71-96 16,-39-71-32-16,-15 40 0 0,0-16-544 0,-7 4-96 15,-3 4-32-15,-3 4-13456 16,-2 1-2704-16</inkml:trace>
  <inkml:trace contextRef="#ctx0" brushRef="#br0" timeOffset="33073.44">30328 2774 18431 0,'-6'-2'1632'0,"6"2"-1312"0,-4 0-320 0,4 0 0 0,0-2 2736 0,0 2 464 0,-4-4 112 0,3 0 16 0,-3-1-192 0,0-5-48 0,4-1 0 0,4 2 0 0,5-8-2000 0,1 6-384 0,1-4-96 0,6 1-16 0,0 1-432 0,1 0-160 0,5 2 0 0,-2-1 144 0,-21 12-144 0,41-9-224 0,-41 9 48 0,0 0 16 0,0 0-160 0,0 0-16 0,0 0-16 0,70 30 0 0,-70-30 176 0,0 0 48 0,3 60 0 0,-3-60 0 0,-3 49 256 0,1-21 64 0,-6 6 16 0,6 0 0 0,-3 4 224 0,-3 1 32 0,8-39 16 0,-5 77 0 0,5-77-80 0,0 62-16 0,0-62 0 0,9 58 0 0,-9-58-256 0,0 0-128 0,0 0 0 0,28 74 128 16,-28-74-448-16,0 0-80 0,0 0-32 16,0 0 0-16,0 0-368 0,58 0-80 0</inkml:trace>
  <inkml:trace contextRef="#ctx0" brushRef="#br0" timeOffset="33241.03">30546 2236 31327 0,'-10'-4'1392'0,"5"1"272"0,3 1-1328 0,-2 2-336 16,0-4 0-16,2 4 0 0,2 0 2176 0,0 0 352 16,0 0 80-16,0 4 16 0,6-2-1728 0,-2 1-320 15,-4-3-80-15,0 0-16 0,0 0-480 0,0 0 0 16,67 44 0-16,-67-44 0 16,0 0-736-16,0 0-192 0</inkml:trace>
  <inkml:trace contextRef="#ctx0" brushRef="#br0" timeOffset="33424.17">30905 2883 24879 0,'0'0'2208'0,"0"0"-1760"0,3-2-448 0,-3 2 0 16,6-4 2896-16,-2 2 496 0,7-2 112 0,2-1 16 16,8-5-1344-16,7-3-256 0,6-2-48 0,3 0-16 15,-3 0-960-15,4 2-192 0,1 0-32 0,-5 2-16 16,4 1-464-16,-3 1-192 0,-1 3 128 0,-6-3-128 31,-28 9-496-31,53-10-176 0,-53 10-32 0,0 0-12736 0,62-5-2560 0</inkml:trace>
  <inkml:trace contextRef="#ctx0" brushRef="#br0" timeOffset="33607.65">31201 2449 5519 0,'-9'0'496'0,"2"0"-496"0,1 1 0 0,2 3 0 0,2 0 5184 0,2-2 960 15,-3 2 176-15,1 5 32 0,2-9-2112 16,0 0-416-16,-4 71-96 0,4-71-16 0,0 70-2336 0,0-70-480 16,9 79-80-16,-9-79-32 0,4 77-256 0,-4-77-48 15,6 77-16-15,-6-77 0 0,5 77-464 0,-5-77 0 16,13 71-208-16,-13-71 64 16,15 62-864-16,-15-62-160 0</inkml:trace>
  <inkml:trace contextRef="#ctx0" brushRef="#br0" timeOffset="33791.46">31611 2779 40543 0,'10'-13'1792'0,"-5"8"384"0,3-5-1744 0,-3 1-432 0,1 5 0 0,0 2 0 16,1-4 1024-16,4 3 128 0,12-7 32 0,1-3 0 15,10 2-368-15,0-2-80 0,4 3-16 0,-5 1 0 16,-33 9-576-16,62-11-144 0,-62 11 0 0,53-8 0 31,-53 8-768-31,0 0-192 0,60 0-48 0,-60 0-19056 0</inkml:trace>
  <inkml:trace contextRef="#ctx0" brushRef="#br0" timeOffset="33976.58">31803 2428 27647 0,'-10'-2'1216'0,"7"2"256"0,1 0-1168 0,2 2-304 15,-4 0 0-15,4 2 0 0,0-3 2288 0,0-1 400 16,0 0 64-16,0 0 32 0,-6 79-1232 0,6-79-240 16,0 77-48-16,0-77-16 0,2 87-688 0,-2-87-144 15,0 88-32-15,0-88 0 0,4 85-384 0,-4-85-192 16,4 79 0-16</inkml:trace>
  <inkml:trace contextRef="#ctx0" brushRef="#br0" timeOffset="34195.78">32327 2193 35711 0,'4'-2'784'0,"2"4"176"0,-6-2 16 0,0 0 16 0,0 0-800 16,0 0-192-16,0 0 0 0,0 0 0 0,33 71 1904 0,-33-71 336 0,23 108 64 0,-12-31 0 15,-1 0-1152-15,-5 3-256 0,-7 1-32 0,-1 2-16 16,-9-10-528-16,-1 8-96 0,-9 2-32 0,-5 3 0 16,-5 4-736-1,-3-3-160-15,-3-14-16 0,-3-5-13008 0,1-8-2592 0</inkml:trace>
  <inkml:trace contextRef="#ctx0" brushRef="#br0" timeOffset="34860.61">33038 2107 11055 0,'-15'-19'976'0,"5"9"-784"0,1 1-192 0,-1 0 0 16,5 3 3424-16,1 2 640 16,-2 0 128-16,-3-1 32 0,-6-1-432 0,-4-3-80 0,-3 1 0 0,1 6-16 15,-2-1-2496-15,8 6-496 0,0 1-112 0,2 4-16 16,4 1-320-16,3 2-80 0,0 1-16 0,6-12 0 15,0 0-160-15,0 0 0 0,-3 65 0 0,3-65 128 16,0 0-128-16,0 0 0 0,9 94 0 0,-9-94 0 16,0 0 0-16,13 100 0 0,-13-100 0 0,11 77 0 15,-11-77 0-15,10 75 0 0,-10-75 0 0,9 73 0 16,-9-73 0-16,0 0 0 0,19 89 0 0,-19-89 0 16,0 0 0-16,0 0 0 0,21 84 0 0,-21-84 0 15,0 0 128-15,0 0 0 0,17 83 0 0,-17-83 0 16,0 0-128-16,0 0 128 0,-2 71-128 0,2-71 128 0,0 0-128 0,-12 40 0 15,12-40 144-15,-15 24-144 0,8-12 0 0,-1-1 0 16,-1-2 0-16,0 1 0 16,-1-5-448-16,1 1 0 0,-1 1 0 0,5-5 0 15,-5 2-896-15,1-4-192 0,0 0-48 0,-1 0 0 16,1 2-624-16,-1 0-128 0,5 3-32 0,-3-1 0 16,3 4 848-16,-1-1 176 0,6-7 16 0,0 0 16 0,-13 40 2496 0,13-40 496 15,0 0 112-15,-6 66 0 0,6-66 560 0,0 0 96 16,6 88 32-16,-6-88 0 0,17 68-1200 0,-17-68-256 15,20 67-32-15,-20-67-16 0,0 0-544 0,34 85-112 16,-34-85-32-16,0 0 0 0,32 81-32 0,-32-81-16 16,0 0 0-16,34 75 0 0,-34-75-240 0,0 0 128 0,30 75-128 15,-30-75 0-15,0 0 0 0,13 71 0 16,-13-71 0-16,0 0-160 0,0 72-48 0,0-72-16 0,0 0 0 0,-13 64-12448 16,13-64-2480-16</inkml:trace>
  <inkml:trace contextRef="#ctx0" brushRef="#br0" timeOffset="91978.11">15182 6630 41295 0,'2'0'3664'0,"2"0"-2928"0,0 0-592 0,-2 0-144 0,5 2 560 0,3 0 80 0,-5 1 0 0,-3 1 16 0,6-2-208 0,-8 2-64 0,5 1 0 0,-1 5 0 0,2 5-96 0,-1 4-32 0,1 1 0 0,-4 3 0 0,0 5-112 0,-4 0-16 0,-2 2-128 0,-2-1 192 0,-3 4 704 0,0 1 128 0,-1 0 16 0,-3 0 16 0,2 0-832 0,1-2-224 0,1-2 0 0,5-6 0 0,2-3 0 0,4-2 0 0,4-2 0 0,-6-17 0 0,0 0 128 0,0 0-128 0,0 0 0 0,0 0 128 0,94 43-768 0,-94-43-144 0,0 0-48 0,0 0 0 0,88 28 832 0,-88-28 0 0,0 0 192 0,0 0-48 0,87 32 32 0,-87-32 0 0,0 0 0 0,0 0 0 0,0 0-176 0,0 0 192 0,47 60-192 0,-47-51 192 0,-4 3-64 0,2 1 0 0,-6 2 0 0,1-2 0 0,-1 2-128 0,-3 0 0 0,2-2 144 0,-4 2-144 0,1-5 0 0,-5 1-256 0,-3 4 32 0,-3 2 16 0,-3 2-480 0,-6-2-80 0,-2 1-32 0,4-3 0 0,2-3-208 0,-2-1-32 0,2-7-16 0,-1 1-18288 0</inkml:trace>
  <inkml:trace contextRef="#ctx0" brushRef="#br0" timeOffset="93044.93">17990 5422 23951 0,'-2'5'2128'0,"-2"-3"-1696"0,4 0-432 0,-3 0 0 16,3-2 2752-16,-2 4 448 0,-2-3 112 0,0 3 16 16,-1 2-1072-16,-1-2-208 0,2-1-32 0,4-3-16 15,0-3-784-15,4-3-176 0,-2 0-16 0,5-1-16 16,-1-3-304-16,3 1-64 0,1 0-16 0,1-3 0 16,2-3-384-16,0-2-80 0,6-1-16 0,-4 1 0 15,0-2-144-15,-2 0 0 0,2 4 0 0,-3-2 0 16,1 6-224-16,-4 5-32 0,1 1 0 0,-8 5 0 15,5 5-64-15,-7 7 0 0,0 4-16 0,0 9 0 16,0 1 144-16,-4 8 16 0,-1 9 16 0,-3 4 0 0,2 4 160 0,1 3 0 16,1-1 0-16,2 0 0 0,-2-10 128 0,-1 0 96 15,1 10 32-15,-2-1 0 0,6-14 144 0,-3 1 48 16,-1-1 0-16,2 2 0 0,-2-3-112 0,0-3-16 16,3-4 0-16,-3-6 0 0,2-1-144 0,-6-8-48 15,7 0 0-15,-7-6 0 0,2-3-128 0,1-6 0 16,-3 0-160-16,1-2 160 15,-3-7-720-15,1-1-48 0,-4-5-16 0,2-3 0 16,1-5-368-16,-3-3-80 0,2-1-16 0,-2-6-12144 16,-1-11-2432-16</inkml:trace>
  <inkml:trace contextRef="#ctx0" brushRef="#br0" timeOffset="93240.76">17729 4920 16351 0,'15'-17'352'0,"-10"4"80"0,3 3 16 0,-2 5 16 0,-1-1-464 0,-1 6 0 0,2 0 0 0,-1-4 0 0,-5 4 4928 0,0 0 880 0,0 0 176 0,0 0 32 0,90 4-3632 0,-90-4-720 0,0 0-160 0,0 0-32 0,0 0-832 0,87 43-192 0,-87-43-16 0,0 0-16 0,0 0-416 0,0 0-256 0,86 44 48 0,-86-44-19536 0</inkml:trace>
  <inkml:trace contextRef="#ctx0" brushRef="#br0" timeOffset="93390.4">18388 5566 38703 0,'-1'13'1712'0,"1"-1"352"0,1-3-1648 0,3-5-416 16,-4-2 0-16,6-4 0 0,-2 0 1216 0,-4 2 144 15,0 0 48-15,58-17 0 0,-58 17-352 0,62-26-64 16,-28 9-16-16,3-2 0 0,-3 0-672 0,-4 4-144 16,0-4-32-16,-2 4 0 15,1-2-624-15,-1 2-128 0,-4 0-16 0,-3 2-13120 16,-21 13-2608-16</inkml:trace>
  <inkml:trace contextRef="#ctx0" brushRef="#br0" timeOffset="93574.9">18642 5145 19343 0,'-4'2'1728'0,"2"0"-1392"0,-1 2-336 0,3-4 0 16,0 0 3008-16,-4 2 512 0,2 5 128 0,-2-1 0 15,1 9-576-15,3 4-128 0,0 3-32 0,3 8 0 16,-3-30-1696-16,19 72-352 0,-9-29-64 0,-1 2-16 15,2 6-272-15,-1-6-64 0,-1 4-16 0,0-6 0 16,-9-43-432-16,19 75 0 0,-19-75-224 0,19 58 80 31,-19-58-816-31,0 0-144 0,36 72-48 0,-36-72-18560 0</inkml:trace>
  <inkml:trace contextRef="#ctx0" brushRef="#br0" timeOffset="93791.08">19031 5384 32255 0,'0'0'1424'0,"0"0"304"0,0 0-1392 0,2 0-336 16,2 0 0-16,0-4 0 0,-3 4 2240 0,7-2 368 16,-8 2 80-16,0 0 0 0,0 0-1248 0,73-9-256 15,-73 9-48-15,0 0-16 0,75-8-784 0,-75 8-144 16,0 0-48-16,83-11 0 15,-83 11-512-15,0 0-96 0,68-5-32 0,-68 5-12992 16,0 0-2592-16</inkml:trace>
  <inkml:trace contextRef="#ctx0" brushRef="#br0" timeOffset="93958.14">19080 5683 21183 0,'4'4'1888'0,"-4"-4"-1504"0,2 1-384 0,1-1 0 15,1 0 3280-15,2-1 592 0,-6 1 112 0,0 0 32 16,0 0-1456-16,86-14-304 0,-86 14-48 0,68-15-16 16,-68 15-1424-16,68-11-304 0,-68 11-48 0,62-22-16 31,-62 22-848-31,52-25-160 0,-52 25-32 0,47-32-18704 0</inkml:trace>
  <inkml:trace contextRef="#ctx0" brushRef="#br0" timeOffset="94326.17">19569 5198 40543 0,'0'0'1792'0,"0"0"384"0,0 0-1744 0,0 0-432 16,0 0 0-16,0 0 0 0,0 0 1072 0,64-11 128 16,-64 11 16-16,0 0 16 0,77 9-128 0,-77-9-16 15,0 0-16-15,86 34 0 0,-86-34-560 0,0 0-96 16,56 64-32-16,-56-64 0 0,0 0-384 0,15 75 0 15,-15-49-192-15,-9 2 192 16,0 4-624-16,-5-2 0 0,3 1 0 0,-8-3 0 16,1-2 0-16,-1-2 0 0,4-5 0 0,0-4 0 0,0 0 192 0,-2-9 48 15,6-2 0-15,-5-2 0 0,3-1 192 0,4-1 32 16,3-3 16-16,-3 3 0 0,5-6 144 0,4 2 0 16,4-1-144-16,2 1 144 0,-6 4 256 0,0 0 128 15,0 0 32-15,52-15 0 0,-52 15 288 0,0 0 64 16,72-8 16-16,-72 8 0 0,0 0-16 0,99-1-16 15,-99 1 0-15,77 3 0 0,-77-3-240 0,0 0-32 0,102 15-16 0,-102-15 0 16,0 0-464-16,82 12-128 0,-82-12-16 0,0 0 0 31,0 0-1008-31,87 16-208 0,-87-16-48 0,0 0-20032 0</inkml:trace>
  <inkml:trace contextRef="#ctx0" brushRef="#br0" timeOffset="94629.56">20568 5249 40543 0,'2'-8'1792'0,"2"6"384"0,0-3-1744 0,-4 1-432 0,2 4 0 0,-2-4 0 0,3 4 880 0,-3-2 80 0,0 2 32 0,0 0 0 0,0 0-528 0,0 0-96 0,0 0-32 0,0 0 0 0,0 0-1072 0,0 0-224 0,77 19-32 0,-77-19-16 0</inkml:trace>
  <inkml:trace contextRef="#ctx0" brushRef="#br0" timeOffset="94710.07">20877 5705 37775 0,'0'0'1664'0,"-10"40"368"0,10-40-1632 0,0 0-400 0,-9 37 0 0,9-37 0 15,-6 15 1568-15,-1 4 224 0,-5 6 64 0,-1 8 0 16,-4 5-96-16,-1 2-16 0,-1-1 0 0,0 2 0 16,-4-7-1216-16,3 4-240 0,1-4-48 0,-2-4-16 31,2-2-1120-31,1-4-208 0</inkml:trace>
  <inkml:trace contextRef="#ctx0" brushRef="#br0" timeOffset="-145884.68">16331 9958 19343 0,'-4'-6'1728'0,"0"1"-1392"15,2 1-336-15,2 4 0 0,0-4 2944 0,0 1 528 0,-5-9 112 0,1 1 0 0,-2-2-656 0,-1 0-144 0,1 1-32 0,0 5 0 0,-3 5-1424 0,1 6-304 0,1 1-48 0,-1 10-16 0,-1 0-320 0,-2 8-80 0,-2 5-16 0,-2 8 0 0,-8 7-96 0,-1 4 0 0,-1 0-16 0,-1 2 0 0,-2 4-176 0,-1-10-16 0,5 2-16 0,-4 2 0 0,-6-2-224 0,10-7 0 0,5-6 0 0,-4-4 0 0,3-2-704 0,5-3-16 0,-2-8-16 0,9-10 0 0,-1-5-288 0,9-5-48 0,0-20-16 0,11-18-18784 0</inkml:trace>
  <inkml:trace contextRef="#ctx0" brushRef="#br0" timeOffset="-145872.68">16302 9727 29487 0,'4'4'1296'0,"-4"-2"288"0,2 3-1264 0,-2-1-320 0,0 0 0 0,0 0 0 0,0 3 2784 0,4 8 496 0,-4 11 112 0,4 8 0 0,1 9-1344 0,5 10-288 0,1-4-48 0,2 0-16 0,-13-49-528 0,39 86-96 0,-39-86-32 0,51 66 0 0,-51-66-560 0,0 0-112 0,102 58-32 0,-102-58 0 0,82 23-336 0,-82-23-256 0,96 15 32 0,-96-15 16 0,96 24-656 0,-96-24-128 0,90 19-32 0,-90-19 0 0,83 15-384 0,-83-15-64 0,0 0-32 0,92 21-18496 0</inkml:trace>
  <inkml:trace contextRef="#ctx0" brushRef="#br0" timeOffset="-145049.52">16265 10783 911 0,'-2'-7'0'0,"2"1"0"0,0 2 0 0,0-1 0 16,0 1 5168-16,2 2 944 0,2-6 192 0,1 1 32 15,5-8-1744-15,5 2-368 0,0 0-64 0,2 3 0 16,1 4-2672-16,3 5-528 0,-21 1-96 0,0 0-32 15,0 0-560-15,0 0-112 0,86 52-32 0,-86-52 0 16,14 45-128-16,-14-16 0 0,-8 4 0 0,-3 1 0 16,-4 0 0-16,-4 4 0 0,-5 1 0 0,-5 2 0 15,-3 1 0-15,2-7 0 0,0-4 128 0,-5-3-128 16,-5-2 0-16,-3-3 0 0,3-10 0 0,3-8 0 16,12-3-208-16,1-4 80 0,0-7 128 0,1-12-208 15,8-1 80-15,0-10 128 0,6 5-208 0,-1-6 80 0,10-5 128 0,0-5 0 16,10-4-144-16,5 2 144 0,0 2 0 0,7 5 0 15,-3-2 0-15,2 3 0 0,-6 7 272 0,7-2-16 16,3 2-16-16,5 2 0 0,-2-2 208 0,2 1 32 16,2 3 16-16,-2 0 0 0,-2-2-64 0,0-1-16 15,-3 5 0-15,-3 0 0 0,-1-1-192 0,2 3-32 16,-3 1-16-16,-5-4 0 0,0 7-176 0,-2 1 0 16,1 0 0-16,-5 2 128 0,-3 2-128 0,-1 3 0 15,-1-1 0-15,-2 3 0 0,2 3-240 0,-10-1-16 16,6 2-16-16,-9 1 0 15,3 1-224-15,-7 2-32 0,-2 2-16 0,0 1 0 0,-4 1 112 0,-5 2 32 16,-3 3 0-16,1 1 0 0,-2 5 80 0,0-2 0 0,3 7 16 16,1 3 0-16,1 1 80 0,4 3 16 0,4 1 0 15,4 0 0-15,2 6 208 0,1-4 0 0,6-2 0 0,-1 4 0 16,6 8 480-16,-1 3-16 0,6 0 0 0,1 0 0 16,2 2-64-16,-11-45-16 0,29 81 0 0,-29-81 0 15,22 66 0-15,-22-66-16 0,0 0 0 0,0 0 0 16,55 73-128-16,-55-73-32 0,0 0 0 0,0 0 0 15,0 0-208-15,0 0 0 0,95 38 128 0,-81-42-128 16,-14 4-144-16,0 0-80 0,0 0-16 0,73-11 0 31,-73 11-336-31,0 0-64 0,66-19 0 0,-42 10-18480 0</inkml:trace>
  <inkml:trace contextRef="#ctx0" brushRef="#br0" timeOffset="-144497.22">16926 10689 29487 0,'-9'10'1296'0,"3"-5"288"0,4 3-1264 0,1-8-320 0,1 2 0 0,0-2 0 0,0 1 2592 0,3-1 464 0,5 2 80 0,1 2 32 0,4-2-1792 0,-1 0-352 0,-12-2-80 0,0 0-16 0,0 0-512 0,0 0-96 0,0 0-32 0,0 0 0 0,84 21-288 0,-78-20 0 0,-2 7 0 0,-4-2 0 0,0 3 0 0,-4 0-144 0,-6 4-16 0,-1 3 0 0,2-1-144 0,-10 0-16 0,0 2-16 0,-5-1 0 0,-1 1 32 0,-3-5 16 0,-2-3 0 0,2 0 0 0,3-5 96 0,-3-4 0 0,4-4 16 0,1-1 0 0,3-10 176 0,-3-4 0 16,2-5-144-16,3-5 144 0,3-6 0 0,1-1 0 15,9-5-144-15,1 5 144 0,8-2 0 0,-2 4 0 0,5 4 0 0,3-3 0 16,5-5 128-16,3-5 0 0,9 0-128 0,5-4 192 16,-2 3 64-16,4 5 0 0,-1 1 0 0,5 1 0 15,0 3 64-15,-1 4 32 0,-7-4 0 0,-2 10 0 16,-7-1-160-16,-6 8-48 0,-2 6 0 0,-7 3 0 15,-2 7-144-15,-4 1 0 0,0 3 0 0,-10 5 128 16,1 9-128-16,-2-2 0 0,-6 7 0 0,-2 5 0 16,2 3 0-16,-7 5 0 0,1-1 128 0,-1 6-128 15,-1-3 0-15,1 6 0 0,5 4 0 0,0-1 0 16,6-3 0-16,2 4 0 0,7 2 0 0,0 3 0 16,8 1 256-16,5 1-16 0,-9-54-16 0,38 96 0 15,-38-96 160-15,52 72 16 0,-52-72 16 0,0 0 0 16,106 71 112-16,-106-71 32 0,0 0 0 0,107 28 0 15,-107-28-176-15,0 0-16 0,98 0-16 0,-98 0 0 0,0 0-160 0,86-13-16 16,-86 13-16-16,66-13 0 0,-66 13-160 0,52-15 0 16,-52 15 0-16,38-11 0 0,-27 5 0 0,-3 4-192 15,-1 0 0-15,-3 2 16 16,0 0-288-16,-8 0-64 0,-2 2-16 0,-1 2 0 16,-1 1-224-16,-1 3-64 0,-4-2 0 0,-2 3 0 15,5-5-240-15,-5 1-48 0</inkml:trace>
  <inkml:trace contextRef="#ctx0" brushRef="#br0" timeOffset="-144130.33">17811 10770 24879 0,'-3'0'1088'0,"1"0"256"0,2 0-1088 0,0-2-256 0,0 0 0 0,2 0 0 0,1-3 2704 16,1-3 496-16,2-7 80 0,3-4 32 0,1-1-1392 0,1 1-288 0,2-6-48 0,2-3-16 0,4 6-1184 0,-6 1-224 0,2-2-160 0,0 5 192 0,-2 1-192 0,-1 4 0 0,-7 3 0 0,3 5 0 0,-3-1 0 0,1 6 0 0,2 0 0 0,-8 7 0 0,5 5 0 0,-5 5 0 0,2 5 176 0,-2 4-176 0,0 10 400 0,2 7-16 0,4 6 0 0,-1 13 0 0,-1 6 128 0,2-4 0 0,-1-12 16 0,3 7 0 0,-3 10-48 0,1 1-16 0,-2 7 0 0,-2-8 0 15,1-16 0-15,-6 0 0 0,3-3 0 0,-2-3 0 0,-6-3-32 16,3-7-16-16,-1-3 0 0,-3-10 0 0,-1-5-160 0,-1-6-48 16,2-1 0-16,-5-3 0 0,1-5-208 0,-2-8 0 15,0-9 0-15,0-4 0 16,2-2-448-16,-2-9-192 0,0-2-48 0,2-6 0 16,1 0-576-16,-3-5-112 0,2-2-32 0,-2-10-19168 15</inkml:trace>
  <inkml:trace contextRef="#ctx0" brushRef="#br0" timeOffset="-143979.62">17845 10281 27647 0,'4'2'2448'0,"-4"0"-1952"15,0 2-496-15,0-4 0 0,0 0 2768 0,2 2 464 16,2 1 96-16,-1 3 0 0,7 4-1504 0,-5-1-304 16,5 0-64-16,-10-9-16 0,0 0-880 0,0 0-176 0,0 0-48 0,0 0 0 31,73 57-608-31,-73-57-128 0,0 0-32 0,0 0-19616 0</inkml:trace>
  <inkml:trace contextRef="#ctx0" brushRef="#br0" timeOffset="-143696.42">18730 10516 31327 0,'-7'2'2784'0,"-1"0"-2224"0,3 2-560 0,-1 1 0 16,2-3 2368-16,1 2 384 0,1 2 64 0,-8 3 0 15,-3 8-1184-15,-2 2-240 0,-4 7-48 0,1 6-16 16,-3 2-848-16,-2 0-160 0,3 0-48 0,1-1 0 16,-6 1-272-16,3 0 0 0,3-2-176 0,2-6 176 0,0-1-400 0,6-7 16 15,5-2 16-15,3 0 0 0,3-6 112 0,0-1 0 16,3-1 16-16,-3-8 0 0,0 0 240 0,0 0 0 16,0 0 0-16,0 0 0 0,0 0 336 0,79 7 64 15,-79-7 16-15,0 0 0 0,72-7 32 0,-72 7 16 16,65-6 0-16,-65 6 0 0,64-6-336 0,-64 6-128 15,66-15 0-15,-66 15 144 16,68-15-672-16,-68 15-144 0,67-18-32 0,-33-1-19984 0</inkml:trace>
  <inkml:trace contextRef="#ctx0" brushRef="#br0" timeOffset="-143410.81">19360 10362 33167 0,'-11'6'2944'0,"-2"1"-2352"0,11-3-464 0,-2 2-128 15,-2-1 1968-15,-3 5 368 0,-6 9 80 0,-4 5 16 16,-5 10-640-16,1 5-112 0,8-3-16 0,6-4-16 16,9 0-656-16,0-32-128 0,0 0-32 0,22 77 0 15,-22-77-416-15,0 0-96 0,58 64 0 0,-58-64-16 16,0 0-304-16,78 69 0 0,-78-69 0 0,0 0 0 16,92 68 0-16,-92-68-144 0,0 0-16 0,80 53 0 15,-80-53-352-15,0 0-80 0,0 0-16 0,68 71 0 16,-68-71 352-16,0 0 80 0,0 0 16 0,13 73 0 15,-17-52 160-15,-1-2 0 0,-5 3 0 0,-3-1 0 16,-2 2 320-16,0-5 0 0,-4-1 0 0,4 0 0 0,-7-2-160 0,-3-5-32 16,1 1-128-16,-4-2 192 15,-2-5-576-15,-6-4-128 0,6-4-32 0,-4-5 0 16,0-2-800-16,4-8-144 0</inkml:trace>
  <inkml:trace contextRef="#ctx0" brushRef="#br0" timeOffset="-143261.72">19326 10621 3679 0,'17'-5'320'0,"-8"5"-320"16,7-4 0-16,-7 2 0 0,0 2 6144 0,1-4 1168 16,-1 1 240-16,-9 3 32 0,58-12-3296 0,-9-3-640 15,9-3-144-15,8-5-32 0,-4 2-1952 0,-3-3-400 16,-5 5-80-16,-3-3-16 0,-2 3-832 0,-4-2-192 16,-4 2 0-16,2 4-13952 15,-5-3-2816-15</inkml:trace>
  <inkml:trace contextRef="#ctx0" brushRef="#br0" timeOffset="-109036.39">1728 2612 38463 0,'-7'-4'3424'0,"-1"2"-2736"0,1 2-560 0,-3 0-128 0,-1 0 880 0,2 2 144 0,1 2 16 0,6-4 16 0,-1 4-528 0,1 1-96 0,-2 5-32 0,-2 1 0 0,3 12-112 0,-1-1-32 0,2 10 0 0,2 2 0 0,0-34-48 0,2 86-16 0,2-35 0 0,1 2 0 0,3 5-32 0,1 4-16 0,2 8 0 0,3 5 0 0,1 2-144 0,-4-2 192 0,2-2-192 0,-4-14 192 0,-9-59-192 0,16 105 128 0,-7-49-128 0,4 12 128 0,-2 0-128 0,2-5 0 0,-1-2 0 0,-3-3 128 0,-9-58-128 0,17 94 0 0,-17-94 0 0,15 73 0 0,-15-73 0 0,0 66 0 0,0-34 0 0,-7-12 0 0,5-1 0 0,-8-6 0 0,5-1-176 0,-5-3 176 0,-3 0-320 0,-2-3 32 0,-4-2 0 0,-3-4 0 0,1-6-160 0,-7 1-48 0,3-9 0 0,-3-1 0 0,-2-3 80 0,-4-5 16 0,1-3 0 0,-1-8 0 0,-4-4 128 0,-1-3 16 0,1-4 16 0,-1 2 0 0,10-1 16 0,-4 1 0 0,1-4 0 0,5 8 0 0,9 7 224 0,-1 6 0 0,6-3 0 0,7 9 0 0,0 1 192 0,6 4 64 0,0 2 32 0,10 0 0 0,1-3 32 0,8 3 0 0,0-2 0 0,5 4 0 0,4-6 32 0,2 2 16 0,4 0 0 0,7 0 0 16,-1 0 0-16,3-2 0 0,10-2 0 0,5-1 0 16,0-1-176-16,1 2-48 0,-3 2 0 0,-7 2 0 15,2 0-144-15,-8 4 0 0,-8 3 0 0,3 3 0 16,-38 5 352-16,62-10 192 0,-62 10 32 0,0 0 16 15,0 0-1504-15,0 0-304 0,0 0-64 0,0 0-16 0,0 0 928 0,0 0 192 16,0 0 48-16,30 85 0 0,-45-63 128 0,-6 5-160 16,-1 1 160-16,-6 4-160 0,-1 0 160 0,3-4-208 15,2-4 80-15,1-5 128 0,-1 0-256 0,-1-4 80 16,3-6 16-16,3-7 0 16,4-2-224-16,0-7-64 0,2-10 0 0,5-9 0 15,4-6-432-15,4-2-80 0,10-8-32 0,-1 1 0 16,10 0 368-16,-2 1 80 0,6 7 16 0,-3 2 0 0,7 3 704 0,-1 6 144 15,0 3 16-15,4 8 16 0,-30 11-352 0,0 0 0 16,90-17 0-16,-90 17 0 0,0 0 1424 0,98 26 224 16,-98-26 32-16,0 0 16 0,81 55-1184 0,-81-55-224 0,43 58-48 15,-43-58-16-15,25 56-32 0,-25-56 0 0,13 45 0 0,-8-18 0 16,-5-3-64-16,-3 4 0 0,1-7-128 0,-6-2 192 16,3-4-64-16,-1-2 0 0,-2-4-128 0,1-7 192 15,-1 2-192-15,3-8 0 0,-1-2 0 0,-1-3 0 16,1-6 0-16,0-4 0 0,-1 0-208 0,5-1 64 15,-4-8-208-15,3-6-32 0,-1-8-16 0,2 1 0 16,4 0 80-16,2 1 0 0,5 1 16 0,0 5 0 31,1 8-208-31,5-1-64 0,-2 7 0 0,4-1 0 16,2 6-192-16,-1 6-64 0,1-3 0 0,0 3-10176 0,-19 9-2032 0</inkml:trace>
  <inkml:trace contextRef="#ctx0" brushRef="#br0" timeOffset="-108768.45">2901 2522 23039 0,'-7'4'2048'0,"1"-4"-1648"0,4 3-400 0,-2 3 0 0,-1-2 3216 0,1 3 560 0,-5 10 128 0,-6 8 0 0,-8 8-1728 0,2 11-368 0,-1 8-64 0,1 3-16 0,6 7-800 0,-2 6-160 0,6 9-48 0,1 7 0 0,7-1-944 0,6-2-192 16,1-10-32-16,6-1-16 0,5-1 464 0,5-5 288 0,3-2-32 0,-4-6-16 0,-19-56 352 0,49 102 80 0,-49-102 16 0,62 92 0 0,-62-92-1472 0,67 66-304 0,-67-66-48 0,72 49-16 0,-72-49-400 0,0 0-96 0</inkml:trace>
  <inkml:trace contextRef="#ctx0" brushRef="#br0" timeOffset="-108449.7">3568 2986 33167 0,'-9'6'1472'15,"5"-3"304"-15,-2-1-1424 0,6 2-352 0,-3-4 0 0,3 2 0 0,0 0 1472 0,3 0 240 16,-3 3 32-16,6 3 16 0,4-2-960 0,-10-6-192 15,0 0-32-15,0 0-16 0,0 0-720 0,86 9-144 16,-86-9-16-16,0 0-17808 0</inkml:trace>
  <inkml:trace contextRef="#ctx0" brushRef="#br0" timeOffset="-108299.65">4284 2997 3679 0,'6'6'320'0,"-4"-2"-320"0,5-1 0 0,-7-3 0 16,2 0 3632-16,2 0 656 0,0 0 128 0,1 0 16 15,-5 0-384-15,0 0-80 0,0 0 0 0,0 0-16 16,87-13-2400-16,-68 4-464 0,5-2-112 0,-1-2-16 31,7-4-1392-31,-2-2-272 0,2 0-64 0,2-4-15072 0</inkml:trace>
  <inkml:trace contextRef="#ctx0" brushRef="#br0" timeOffset="-108100.29">5006 2732 3679 0,'0'0'160'0,"0"0"32"0,0 0-192 0,0 0 0 0,0 0 0 0,0 0 0 15,0 0 1408-15,0 0 256 0,0 0 32 0,77 6 16 16,-77-6-112-16,0 0-32 0,0 0 0 0,81-9 0 16,-81 9 592-16,0 0 112 0,69-12 32 0,-69 12 0 0,0 0-368 0,76-18-64 15,-76 18-16-15,0 0 0 0,67-12 48 0,-67 12 0 16,0 0 0-16,0 0 0 0,73-7-656 0,-73 7-128 16,0 0-32-16,0 0 0 0,0 0-704 0,70-10-128 15,-55 7-48-15,-6 1 0 0,3-2-208 0,1-2 0 16,-4 1 0-16,3-1-12496 15,1-1-2400-15</inkml:trace>
  <inkml:trace contextRef="#ctx0" brushRef="#br0" timeOffset="-107866.89">5823 2001 16575 0,'0'0'1472'0,"0"0"-1168"0,0 0-304 0,0 0 0 16,0 0 3344-16,0 0 624 0,0 0 112 0,0 0 16 16,66 81-832-16,-66-81-192 0,64 70-16 0,-64-70-16 15,100 109-1920-15,-46-47-384 0,3 0-80 0,-5 2-16 16,-9-1-336-16,-3 0-80 0,-40-63-16 0,58 114 0 16,-41-56-208-16,-6-1 0 0,-7-8-192 0,-8 1 192 31,-7 5-640-31,-8 1 0 0,0 4-16 0,-14 1-18720 0</inkml:trace>
  <inkml:trace contextRef="#ctx0" brushRef="#br0" timeOffset="-107311.28">6972 1832 28559 0,'-6'-9'1264'0,"2"5"272"0,1 0-1232 0,1 2-304 16,-4 1 0-16,2 1 0 0,0 0 2496 0,-5 0 432 15,-6 3 80-15,-6 1 32 0,-1 5-1696 0,-3 1-320 16,1-1-80-16,1 3-16 0,3 1-656 0,1 2-128 16,-2 3-16-16,8-4-128 0,-2 3 0 0,6-1 0 15,-1 0 0-15,5-5 0 0,1 4-352 0,0-2 32 16,4-13 0-16,0 0 0 0,0 0 32 0,17 62 16 0,-17-62 0 0,0 0 0 15,0 0 272-15,40 71-128 0,-40-71 128 0,0 0 0 16,52 83 128-16,-52-83 144 0,49 62 32 0,-49-62 0 16,53 62 16-16,-53-62 16 0,62 60 0 0,-62-60 0 15,67 70-64-15,-67-70-16 0,53 60 0 0,-53-60 0 16,0 0-96-16,49 79-32 0,-49-79 0 0,0 0 0 16,19 68 16-16,-19-50 0 0,-6-1 0 0,0 2 0 15,-3 4 48-15,-4-3 0 0,-2 3 0 0,-4-4 0 16,4-1-192-16,-2-1 0 0,0 0 0 0,0-2 0 15,2-3-160-15,4-3-112 0,-2 0-32 0,3-3 0 16,5 1-48-16,-1-1-16 0,-3 2 0 0,5-1 0 0,0 1 128 16,2 1 32-16,2 0 0 0,0-9 0 0,0 0 208 0,0 0 0 15,0 0 0-15,40 76 0 0,-40-76 0 16,0 0 256-16,58 71-16 0,-58-71-16 0,51 62-16 0,-51-62 0 16,49 71 0-16,-49-71 0 0,48 72-80 0,-48-72 0 15,40 68-128-15,-40-68 192 0,34 62-16 0,-34-62-16 16,28 63 0-16,-28-63 0 0,19 62-32 0,-19-62-128 15,13 57 192-15,-13-57-64 0,9 60-128 0,-9-60 0 16,6 53 0-16,-6-53 0 16,0 0-704-16,4 56-32 0,-4-56 0 0,0 19-18624 15</inkml:trace>
  <inkml:trace contextRef="#ctx0" brushRef="#br0" timeOffset="-104187.05">2557 5369 40079 0,'-2'15'3568'0,"-3"0"-2864"0,-5 4-560 0,1 5-144 0,-4 14 688 0,1-1 96 0,3-3 32 0,5-13 0 0,-1-2-256 0,5 1-48 0,-4 14-16 0,4 13 0 0,4 13-48 0,1-1 0 0,5-11 0 0,-1-10 0 0,-9-38-176 15,0 0-32-15,0 0-16 0,77 58 0 0,-77-58-224 0,0 0 128 0,90-30-128 0,-60 11 0 0,1 1 0 0,0-9-208 0,3 1 16 0,-6 0 0 0,3-1-672 0,-3-5-128 0,-4 6-32 0,6-6-18704 0</inkml:trace>
  <inkml:trace contextRef="#ctx0" brushRef="#br0" timeOffset="-103708.08">3117 5313 39615 0,'0'3'3520'0,"0"-1"-2816"0,0 2-560 0,0 0-144 16,0-2 960-16,-4 5 176 0,4 3 16 0,-1 6 16 16,-1 7-352-16,0 7-80 0,-2 2-16 0,2 2 0 15,-2 0-368-15,4-6-80 0,-3-4-16 0,1 1 0 16,2-1-256-16,0-3 0 0,0-4 0 0,2-2 0 15,1-6-144-15,-3 1-144 0,4-9-32 0,-2-1 0 32,2-1-384-32,0-3-96 0,1-2-16 0,1-5 0 15,0-2 32-15,1-12 0 0,4-1 0 0,2-6 0 16,-1-2-304-16,1 2-64 0,-2 0-16 0,2 6 0 0,-3 2 656 0,3-1 144 0,-2 1 32 0,2 1 0 16,-3 4 1040-16,-3 4 224 0,3 6 32 0,-1 0 16 15,-1 5 64-15,1 4 16 0,-7 4 0 0,3-1 0 16,3 9-224-16,-2 3-32 0,-1 7-16 0,3 6 0 0,-3 1-80 15,-1-3 0-15,2 2-16 0,-1-5 0 16,-5-23-256-16,0 0-48 0,25 60-16 0,-25-60 0 0,0 0-368 0,0 0 0 16,0 0 0-16,0 0 128 15,0 0-496-15,0 0-80 0,84-10-32 0,-72-8 0 16,1-3-544-16,2-4-96 0,0-7-32 0,4-7 0 16,3-6-1232-16,-1-2-256 0,-2-2-48 15,1-4-16-15,3-5-2736 0,-4-2-528 0,0 0-112 0,-8 4-32 16,2-6 2832-16,-4 3 560 0,1 9 112 0,-5 4 32 0,-1 13 4880 0,-2 3 992 15,2 7 192-15,-4 10 32 0,-4 3 2080 0,0 9 416 16,2 4 64-16,-1 9 32 0,1 3-3456 0,-2 7-688 16,4 4-144-16,-4 8-32 0,8 4-784 0,-4 5-176 15,4 4-16-15,1-4-16 0,-1 1-96 0,2 1 0 0,-1 0-16 0,5 6 0 16,-5 1-112-16,5 1 0 0,3-4-16 16,-4-4 0-16,-9-45-304 0,25 77-48 0,-25-77-16 0,28 58 0 15,-28-58-192-15,0 0 0 0,36 64 0 0,-36-64 0 31,0 0-752-31,0 0-32 0,0 0-16 0,0 0 0 16,0 0-352-16,0 0-64 0,0 0 0 0,0 0-19072 0</inkml:trace>
  <inkml:trace contextRef="#ctx0" brushRef="#br0" timeOffset="-103465.64">3516 5063 28047 0,'5'3'2496'0,"-1"-3"-2000"0,2 0-496 0,-3 0 0 0,3 0 3264 0,3 0 576 0,-9 0 96 0,0 0 32 0,64-13-2640 0,-64 13-528 0,81-15-96 0,-81 15-32 0,81-24-528 0,-81 24-144 0,83-25 0 0,-83 25 0 0,71-28-768 0,-46 6-240 0</inkml:trace>
  <inkml:trace contextRef="#ctx0" brushRef="#br0" timeOffset="-103180.54">4256 4557 27647 0,'0'-4'1216'0,"-4"4"256"0,2 0-1168 0,1 0-304 0,-1 0 0 0,2 4 0 16,0-4 3104-16,0 4 560 0,0 2 112 0,0 3 32 16,0 6-2016-16,2 9-416 0,-1 1-80 0,-1-25-16 15,12 66-336-15,-12-66-80 0,19 84-16 0,-10-37 0 16,-9-47-400-16,24 100-96 0,-10-53-16 0,-14-47 0 15,26 92-336-15,-26-92 0 0,22 71 0 0,-22-71 0 16,25 70-608-16,-25-70-96 0,28 62 0 0,-28-62-16 16,0 0 1312-16,38 73 272 0,-38-73 48 0,0 0-15552 15,0 0-3104-15</inkml:trace>
  <inkml:trace contextRef="#ctx0" brushRef="#br0" timeOffset="-102711.68">4750 4826 16575 0,'-3'0'1472'0,"-3"0"-1168"0,6 0-304 0,0 0 0 0,0 0 2000 0,0 0 352 0,0-4 64 0,6 4 16 0,-3 0 1408 0,7-6 304 0,-10 6 48 0,0 0 16 0,0 0-2800 0,82-13-544 0,-82 13-112 0,0 0-32 0,74-18 576 0,-74 18 112 0,52-19 32 0,-52 19 0 0,49-19-1184 0,-26 8-256 0,1-3 0 0,-1-1 0 0,-3 0-1552 0,-1 0-304 0</inkml:trace>
  <inkml:trace contextRef="#ctx0" brushRef="#br0" timeOffset="-102536.2">4944 4431 32255 0,'4'11'2864'0,"-4"-1"-2288"0,2-1-576 0,1 1 0 16,1-5 2208-16,-2 7 336 0,-2-12 64 0,19 54 16 15,-6-3-1344-15,6 11-272 0,-2-2-48 0,0-6-16 16,-17-54-496-16,24 81-112 0,-24-81-16 0,24 59 0 31,-24-59-704-31,0 0-160 0,0 0-32 0,44 63-19392 0</inkml:trace>
  <inkml:trace contextRef="#ctx0" brushRef="#br0" timeOffset="-102354.83">5348 4476 35935 0,'0'4'3200'16,"4"-2"-2560"-16,-4 2-512 0,2-4-128 0,-1 0 1520 0,5 0 272 15,0 0 64-15,-6 0 16 0,0 0-720 0,0 0-160 16,0 0-32-16,86-4 0 0,-86 4-448 0,49-11-80 16,-49 11-32-16,51-17 0 0,-27 5-400 0,-3 1 0 15,1 2 0-15,-3-1-176 16,-2 1-656-16,0 0-144 0,-2 1-32 0,0 1-19008 15</inkml:trace>
  <inkml:trace contextRef="#ctx0" brushRef="#br0" timeOffset="-102153.16">5558 4100 5519 0,'-5'2'496'0,"-3"-2"-496"0,6 4 0 0,-1-2 0 15,-1 0 3584-15,4 4 608 0,0-3 128 16,-2 7 32-16,2 5 752 0,0 11 144 0,0-26 48 0,9 75 0 15,-3-30-3504-15,-2 0-688 0,1 6-144 0,5 0-16 16,-5 0-304-16,-1 1-48 0,6-1-16 0,-5 2 0 16,1-5-384-16,-6-48-192 0,22 96 160 0,-22-96-160 31,25 77-400-31,-25-77-176 0,28 62-48 0,-28-62-19184 0</inkml:trace>
  <inkml:trace contextRef="#ctx0" brushRef="#br0" timeOffset="-101886.85">6216 4619 21183 0,'2'2'1888'0,"2"2"-1504"0,-4-4-384 0,0 2 0 0,4 1 3824 0,-4 1 688 16,1 6 144-16,-1-10 16 0,0 0-2240 0,14 58-448 16,-14-58-80-16,0 58-32 0,-6-24-896 0,-2 0-176 15,-1-2-32-15,-2 2-16 0,1-8-608 0,-3 6-144 16,2-4 0-16,-4 2 0 16,2-2-928-16,-2 0-224 0</inkml:trace>
  <inkml:trace contextRef="#ctx0" brushRef="#br0" timeOffset="-101102.96">6105 4247 28559 0,'0'-2'2544'0,"-3"-2"-2032"0,3 3-512 0,0 1 0 0,0 0 2560 0,0 0 400 0,0 0 96 0,0 0 16 0,3 1-1216 0,3-1-256 0,0 4-32 0,3-2-16 0,-5 2-464 0,5 0-112 0,-3-1-16 0,-1 3 0 0,1 0-400 0,-6-6-96 0,0 0-16 0,0 0 0 0,0 0-448 0,0 0-208 0,0 0 16 0,0 0-14592 0,0 0-2928 0</inkml:trace>
  <inkml:trace contextRef="#ctx0" brushRef="#br0" timeOffset="-99782.38">3292 6748 15663 0,'-9'-5'1392'0,"3"1"-1120"0,0-2-272 0,1 3 0 16,1 1 1712-16,0 0 272 0,2 0 64 0,-7-2 16 15,-6 0 1712-15,-2-1 320 0,-2 1 80 0,-1 2 16 16,4 4-2624-16,-2 6-528 0,3-7-96 0,1 7-32 16,3 3-464-16,-2 4-80 0,4 2-32 0,-3 8 0 15,3 3-80-15,5 6-32 0,-1 5 0 0,1 8 0 16,4-2-48-16,0 6-16 0,4 0 0 0,5-6 0 15,0-6-160-15,6-5 160 0,-15-34-160 0,34 54 160 16,-34-54-160-16,0 0 0 0,72 51 0 0,-72-51 0 16,0 0-208-16,0 0-32 0,107 10 0 0,-107-10 0 15,0 0-224-15,99-34-48 16,-65 9-16-16,-34 25-12016 0,58-33-2416 0</inkml:trace>
  <inkml:trace contextRef="#ctx0" brushRef="#br0" timeOffset="-99381.54">3638 6761 19343 0,'-2'2'1728'0,"-2"2"-1392"0,0-4-336 0,4 2 0 0,0-2 4016 0,0 2 720 0,0 4 160 0,-1-1 32 0,1 5-2704 0,0 5-544 0,0 0-96 0,1 3-32 0,3 5-960 0,-4-2-192 0,4 1-32 0,-2 3-16 0,2-1-224 0,-1-3-128 0,3 1 128 0,-6-7-128 0,4 2 0 0,-2-4-288 0,1 1 48 0,-3-1 16 0,0-8-288 0,0 1-64 0,0 0-16 0,2-5 0 0,0-4-1184 0,0-3-224 0,4-3-48 0,-3-8-16 0,3 2-672 0,2-6-128 0,-3-3-16 0,1-5-16 16,-1 1 1056-16,3 4 224 0,-2-6 32 0,-1 2 16 0,5-6 1184 0,-1 0 256 0,4 0 128 0,-3 2-160 16,1 2 1760-16,2 2 336 0,-4 5 80 0,1 5 16 15,-5 4 1200-15,5 3 240 0,-4 5 48 0,-1 1 16 16,3 5-1680-16,1 2-320 0,-3 5-80 0,3-1-16 15,-9-6-640-15,0 0-128 0,0 0-32 0,28 52 0 16,-18-36-256-16,-5 0-48 0,1-4-16 0,0-1 0 16,-3 0-320-16,3-1 128 0,2 1-128 0,1-2 0 15,-2 1-288-15,3-7-128 0,-10-3-32 0,0 0 0 16,0 0-304-16,0 0-64 0,0 0-16 0,0 0 0 16,84-11-1296-16,-72 0-272 0,5-8-48 0,-10-9-13600 15</inkml:trace>
  <inkml:trace contextRef="#ctx0" brushRef="#br0" timeOffset="-99197.59">4228 6282 10127 0,'28'-67'448'0,"-19"48"96"0,-9 9-544 0,2 7 0 16,-2 1 0-16,0-2 0 0,4-7 3648 0,0-2 640 16,-2-6 112-16,2 0 16 0,-1 8-192 0,-1 1-64 15,2 7 0-15,0 6 0 0,1 9-1808 0,1 10-368 16,-6-22-80-16,13 58-16 16,-3-14-1888-16,1-1-544 0,-2 4-32 0,1 2 0 0,-1 0 704 0,0 1 128 15,3-5 16-15,1 4 16 0,-13-49-160 0,28 85-128 16,-28-85 144-16,21 54-144 0,-21-54 0 0,32 59 0 15,-32-59-128-15,0 0 128 16,43 60-592-16,-43-60-16 0,0 0 0 0,0 0 0 16,0 0-352-16,0 0-64 0</inkml:trace>
  <inkml:trace contextRef="#ctx0" brushRef="#br0" timeOffset="-99013.58">4175 6431 30399 0,'-5'5'1344'0,"-1"-1"288"0,2 2-1312 0,4-6-320 0,0 0 0 0,0 0 0 16,0 0 2320-16,4 0 400 0,4 0 80 0,-8 0 16 16,0 0-1632-16,0 0-320 0,84-25-64 0,-84 25-16 15,62-24 480-15,-62 24 80 0,79-28 32 0,-79 28 0 16,85-32-2192-16,-85 32-432 0,82-30-96 16,-82 30-18768-16</inkml:trace>
  <inkml:trace contextRef="#ctx0" brushRef="#br0" timeOffset="-98730.14">4916 6226 32255 0,'-6'4'1424'0,"6"-4"304"0,-4 0-1392 0,2 0-336 15,2-4 0-15,0 4 0 0,0-2 2288 0,2 2 384 16,6-6 80-16,-3 3 0 0,5-1-1296 0,1 0-272 16,2 2-48-16,-13 2-16 0,0 0-416 0,0 0-96 15,0 0-16-15,0 0 0 0,0 0-352 0,77 53-80 16,-71-38-16-16,-2 4 0 0,-8 5-144 0,2-3-144 15,-5 5 144-15,-1-1-208 16,1-5-176-16,-3 3-48 0,1-3 0 0,-2 3 0 0,-3-4 752 0,5-4 160 16,0 0 32-16,3-6 0 15,2 1-1552-15,2-9-304 0,2 3-64 0,0-4-16 0,6 4 928 0,-2-8 192 0,5 2 48 0,2-1 0 16,-11 3 256-16,0 0 0 0,0 0 0 0,66-19 0 16,-66 19 224-16,0 0 0 0,77-15 0 0,-77 15 0 15,0 0-224-15,92-19 0 0,-92 19-144 0,72-11-12768 16,-72 11-2544-16</inkml:trace>
  <inkml:trace contextRef="#ctx0" brushRef="#br0" timeOffset="-98511.91">5558 6209 30063 0,'-13'2'656'0,"8"2"144"0,-1-4 32 0,2 0 0 0,4 0-656 0,0 0-176 0,0 0 0 0,4 0 0 0,-2-6 2976 15,7 2 560-15,4-5 112 0,2-6 32 16,4 2-2128-16,6-1-416 0,-3 3-96 0,-1-4-16 0,3 0-416 0,5 2-96 16,-29 13 0-16,52-28-16 0,-27 17-496 0,-1-5 0 15,0 3 0-15,-1 0 0 16,-23 13-1024-16,43-20-112 0,-22 4-16 0,-21 16-19264 16</inkml:trace>
  <inkml:trace contextRef="#ctx0" brushRef="#br0" timeOffset="-98345.47">5823 5816 34095 0,'-11'10'1504'0,"4"-8"320"0,1 1-1456 0,0 1-368 15,3 0 0-15,-1 1 0 0,2-3 1776 0,-2 8 272 0,-1 5 64 0,-1 7 16 16,2 6-944-16,0 1-192 0,4 6-32 0,4 5-16 16,0 1-240-16,2 2-32 0,-3-3-16 15,5 1 0-15,-8-41-432 0,22 68-96 0,-22-68 0 0,25 52-128 31,-25-52-576-31,0 0-208 0,39 61-48 0,-39-61-19632 0</inkml:trace>
  <inkml:trace contextRef="#ctx0" brushRef="#br0" timeOffset="-98144.84">6111 6094 35007 0,'0'-3'1552'0,"0"-1"320"16,0 2-1488-16,2-4-384 0,0 3 0 0,0-1 0 15,1 0 1776-15,3-2 272 0,3-5 64 0,10-4 16 16,0 2-848-16,2-8-192 0,1 4-16 0,5-1-16 0,-1 1-592 0,-2 3-112 16,-3-1-32-16,-2 2 0 0,3 2-480 0,-5 2-96 15,0-1-32-15,-2 1 0 16,0 1-752-16,-2 1-160 0</inkml:trace>
  <inkml:trace contextRef="#ctx0" brushRef="#br0" timeOffset="-97978.06">6244 5769 23951 0,'-3'4'1056'0,"-3"-2"224"0,2 2-1024 0,4-1-256 15,-5-1 0-15,5 0 0 0,1 4 3056 0,3 3 544 16,-4 2 112-16,0-11 32 0,15 51-1904 0,-15-51-384 0,25 68-80 16,-25-68-16-16,28 73-688 0,-28-73-144 0,28 81-16 0,-28-81-16 15,28 81-496-15,-28-81 0 0,27 79 0 0,-27-79-12992 16,33 81-2672-16</inkml:trace>
  <inkml:trace contextRef="#ctx0" brushRef="#br0" timeOffset="-97777.99">6996 5687 20271 0,'-6'0'1792'0,"1"0"-1424"0,1 0-368 0,4 1 0 0,-4 1 4432 0,4 0 816 16,0 2 176-16,-2-4 16 0,2 9-3184 0,0-3-640 16,0-6-128-16,0 0-16 0,0 0-1184 0,10 47-288 15,-10-47 0-15,0 0-13312 16,0 0-2736-16</inkml:trace>
  <inkml:trace contextRef="#ctx0" brushRef="#br0" timeOffset="-97593.72">7131 6066 29487 0,'2'0'1296'0,"-2"0"288"0,0 0-1264 0,0 0-320 0,2 0 0 0,-2 0 0 16,4 0 2496-16,-4 0 432 0,6 2 80 16,-3 2 32-16,-3-4-1696 0,0 0-352 0,0 0-64 0,0 0-16 15,0 0-592-15,25 66-112 0,-25-66-16 0,0 0-16 31,5 52-592-31,-1-35-112 0,-4 2-32 0,0 0-18592 0</inkml:trace>
  <inkml:trace contextRef="#ctx0" brushRef="#br0" timeOffset="-92616">2373 6681 11967 0,'-4'0'1072'0,"2"0"-864"0,-1 0-208 0,-1 0 0 0,2 2 3024 0,-4 1 560 0,-1 3 128 0,-4 7 0 0,-6 6 352 0,0 11 64 0,-2 13 16 0,-4 10 0 0,8 9-2544 0,0 9-496 0,2 8-96 0,4 11-32 0,-1 6-224 0,5 4-48 0,-7 1-16 0,5 10 0 0,5 9-144 16,2-3-32-16,0 1 0 0,0-5 0 0,6 0-320 0,-6-17-192 0,2-14 192 0,-1 5-192 0,5-1 0 0,-4 1 0 0,2-10 0 0,0-6 0 0,1-13-448 0,-1-5-32 0,-2-10-16 0,2-7 0 15,1-8-192-15,1-9-32 0,1-10-16 0,3-9 0 16,1-9-352-16,4-21-80 0</inkml:trace>
  <inkml:trace contextRef="#ctx0" brushRef="#br0" timeOffset="-92382.15">2723 7070 24879 0,'-8'3'2208'15,"2"5"-1760"-15,1-2-448 0,1 1 0 16,4-3 3568-16,-6 7 624 0,-3 8 128 0,-6 11 32 15,-4 15-2256-15,4 6-448 0,2 0-96 0,4 1-16 16,3 8-576-16,0 8-128 0,4 9-32 0,4 8 0 0,-2 3-320 0,6 2-64 16,0 0-16-16,-3 1 0 0,3 1-272 0,0-6-128 15,1-3 128-15,-1-1-128 0,3-1-192 0,2 0-128 16,3 0-32-16,-5-13 0 16,0-10-864-16,1-15-160 0,-5-4-32 0,-5-10-19120 15</inkml:trace>
  <inkml:trace contextRef="#ctx0" brushRef="#br0" timeOffset="-92048.58">1670 8581 36863 0,'-7'17'1632'0,"5"-14"336"0,2 3-1584 0,0 0-384 0,0-1 0 0,2-1 0 15,3 2 1344-15,8 7 192 0,-13-13 48 0,0 0 0 16,109 81-368-16,-109-81-64 0,102 77 0 0,-102-77-16 16,107 92-224-16,-107-92-32 0,96 92-16 0,-96-92 0 15,84 90-368-15,-84-90-80 0,79 86-16 0,-79-86 0 16,77 77-240-16,-77-77-160 0,66 55 192 0,-66-55-192 16,0 0 128-16,0 0-128 0,87 49 0 0,-72-49 0 15,-6-2 0-15,2-7 0 0,3-3 0 0,-5-7 0 16,0-3 0-16,1-8 0 0,-1-4 0 0,2-4 0 15,3 1-176-15,1-10 16 0,7-17 0 0,4-17 0 16,8-7-416-16,8-12-96 0,1 3-16 0,-4 6 0 16,5 9-368-16,-1 5-80 0,0 5-16 0,6-1-19216 15</inkml:trace>
  <inkml:trace contextRef="#ctx0" brushRef="#br0" timeOffset="-91296.28">1418 10725 11967 0,'-2'0'1072'0,"-3"-2"-864"0,1 2-208 0,0-2 0 0,2 2 2496 0,-5 0 464 0,-4 0 96 0,-4-4 16 0,-12 2 832 0,1 2 160 0,0 6 32 0,-1-4 16 0,3 5-2496 0,1 5-496 0,3 5-96 0,1 7-32 16,4 1-640-16,2 8-128 0,3 7-32 0,5 3 0 0,1 0-32 0,4-1-16 0,0-3 0 0,6 4 0 0,1 10 48 0,8 3 0 0,0 4 0 0,4-3 0 0,0-8-64 0,1-8-128 0,-20-41 192 0,47 64-64 0,-47-64-128 0,0 0 160 0,81 45-160 0,-81-45 160 0,0 0-160 0,96-8 0 0,-96 8 0 0,70-31 0 0,-70 31-272 0,65-46 16 0,-27 9 0 0,1-6 0 0,-5 3-688 0,-6-1-128 0,3 1-16 0,-3-7-16912 15</inkml:trace>
  <inkml:trace contextRef="#ctx0" brushRef="#br0" timeOffset="-90595.19">1834 10668 21183 0,'-8'12'944'0,"3"-5"192"0,1-1-912 0,2 3-224 16,-2-5 0-16,4 2 0 0,0 3 3264 0,4 4 624 16,-4 12 112-16,0 10 32 0,2 12-1744 0,2-3-352 15,1-1-64-15,-1 0-16 0,2 0-944 0,-3-7-192 16,-1 2-32-16,0-5-16 0,4-1-272 0,-6-5-48 16,5 1-16-16,-1-6 0 0,-2-1-336 0,2-6 0 0,0-2 0 0,1-3 128 31,1-1-448-31,-1-7-64 0,3-2-32 0,1-2 0 15,-3-7-336-15,3-3-64 0,1-1-16 0,-1-11 0 16,2-4-768-16,-1-6-176 0,-1-8-16 0,1 1-16 16,3-4-560-16,-4 2-128 0,-3 0 0 0,3-1-16 15,-3 3 1296-15,-1 5 272 0,3 4 48 0,-2 10 16 0,-3-1 1904 0,3 12 384 0,-6 2 80 0,4 5 16 16,1 2 1440-16,-3 4 272 0,2 5 64 0,0 5 16 16,1 3-1824-16,-1 1-384 0,2 5-64 0,0 4 0 15,-1 1-256-15,3 0-64 0,-3 2 0 0,1-5 0 16,1 0-192-16,-1-3-64 0,-2 1 0 0,3-6 0 15,1-2-256-15,-2-2-64 0,3-3-128 0,0-3 192 0,1-5-192 16,1 0-208-16,2 0 32 0,0-5 16 16,-3 1-528-16,5-2-96 0,0-3-32 0,0 0 0 15,4-6-112-15,-1-2-32 0,-3-4 0 0,0-3 0 16,2-1-1456-16,0-1-288 0,-2-4-64 0,2 0-16 16,-5 5 928-16,1 3 192 0,-4-1 48 0,0 4 0 0,1 2 1616 0,-5 2 0 15,1 2 320-15,2-2-32 0,-3-4 1552 0,1 4 304 16,-2-1 64-16,1 0 16 0,1 1-608 0,-2 0-112 15,1-2-32-15,1 1 0 0,-2-3-928 0,1 0-192 16,3-5-32-16,-2-1-16 0,3-3-304 0,-5 0 0 16,3 1-176-16,1-1 176 15,-3 2-1472-15,-1 0-176 0,-2-3-32 0,2 5-16 16,-4-6-1232-16,-4 0-240 0,-2 4-48 0,1-3-16 16,-1 7 1264-16,2 5 256 0,-1 8 48 0,1 3 16 0,0 8 2032 0,2 3 416 0,-1 5 80 15,-3 3 16-15,2 2 832 0,0 4 192 0,3 0 16 0,-3 1 16 16,2-3 144-16,2 2 16 0,-2-2 16 0,2 0 0 15,0-2-496-15,0 0-96 0,0 4-32 0,2-4 0 16,4-2-800-16,-6 4-144 0,5 5-48 0,1 3 0 16,1-1-160-16,3 4-32 0,-5-5-16 0,5 7 0 15,-1 4-80-15,2 1-16 0,3 7 0 0,4 1 0 16,-3 0-80-16,4-3 0 0,2 3-128 0,-21-43 192 16,37 70-192-16,-37-70 0 0,0 0 0 0,53 63 0 15,-53-63 0-15,0 0 0 0,0 0-208 0,0 0 64 16,81 38-192-16,-72-38-48 0,3-8 0 0,-3-1 0 15,0 0-560-15,-3-3-112 0</inkml:trace>
  <inkml:trace contextRef="#ctx0" brushRef="#br0" timeOffset="-90322.04">2392 10514 26719 0,'-13'10'1184'0,"7"-10"240"0,2 5-1136 0,2-5-288 0,-1 2 0 0,3-2 0 0,0 0 2880 0,3 0 512 0,-1-2 96 0,8-3 32 0,3-3-1824 0,6-3-352 0,-19 11-80 0,52-34-16 0,-52 34-272 0,64-43-48 0,-26 15-16 0,-3 3 0 0,7-3-448 0,-42 28-80 0,71-45-32 0,-37 22 0 0,-34 23-352 0,68-39-160 0,-68 39 16 0,64-32 0 0,-64 32-960 0,62-24-192 0,-62 24-48 0,0 0-18608 0</inkml:trace>
  <inkml:trace contextRef="#ctx0" brushRef="#br0" timeOffset="-90144.46">3051 9712 13823 0,'-5'2'1216'0,"1"2"-960"0,2-4-256 0,-2 3 0 15,4-3 4128-15,-3 2 784 0,3 2 144 0,3 0 48 16,-3 5-1616-16,4 8-320 0,2 7-64 0,3 8-16 15,1 2-1600-15,5 9-320 0,0 6-64 0,2 8-16 16,3-1-192-16,-1 0-32 0,0 1-16 0,-4-1 0 16,4-1-464-16,-1-3-112 0,-1-1-16 0,0-6 0 15,-5-7-496-15,6 5-96 0,1 10-32 0,6-1 0 16,-7-3-880-16,-18-49-176 0,44 81-48 0,-44-81-12416 16,33 62-2496-16</inkml:trace>
  <inkml:trace contextRef="#ctx0" brushRef="#br0" timeOffset="-89731.65">3598 10024 31327 0,'-15'7'1392'0,"10"-3"272"0,1 0-1328 0,-2-4-336 0,6 0 0 0,0-4 0 0,0 2 2144 0,0-1 352 0,0-3 80 0,6-4 16 0,-2 1-1104 0,7-4-208 0,2-2-64 0,2 0 0 0,4 0-224 0,5 2-48 0,1-6-16 0,3-2 0 0,2 2-416 0,2 1-64 0,2-5-32 0,-4 2 0 0,-6 1-416 0,5 1 0 0,-1 0 0 0,0-3 0 0,-2 3-1024 0,-1 0-144 0,-3 4-32 0,-7 4-19696 0</inkml:trace>
  <inkml:trace contextRef="#ctx0" brushRef="#br0" timeOffset="-89559.5">3809 9578 27647 0,'-8'14'1216'0,"6"-7"256"0,-1 1-1168 0,3 1-304 15,3-7 0-15,-3 2 0 0,2 3 2960 0,6 6 544 16,1 10 96-16,3 7 32 0,-12-30-2096 0,33 66-432 15,-33-66-80-15,38 67 0 0,-38-67-512 0,34 64-80 0,-34-64-32 0,34 55 0 16,-34-55-400-16,0 0-176 0,47 64 16 0,-47-64-13312 16,0 0-2656-16</inkml:trace>
  <inkml:trace contextRef="#ctx0" brushRef="#br0" timeOffset="-89342.6">4155 9654 35007 0,'1'-10'1552'0,"3"3"320"0,-4-1-1488 0,4 4-384 0,-2-3 0 0,2 5 0 15,1-5 1680-15,5-3 272 0,8-5 48 0,3-6 16 16,11-3-800-16,2-8-176 0,0 4-16 0,3 2-16 16,-3-1-384-16,0 5-80 0,0 1-16 0,-4 4 0 0,-30 17-400 0,56-34-128 15,-56 34 0-15,43-22 0 16,-24 12-496-16,-4 5-208 0,-5-1-32 0,-1 2-13008 15,-3 2-2592-15</inkml:trace>
  <inkml:trace contextRef="#ctx0" brushRef="#br0" timeOffset="-89141.83">4367 9150 20271 0,'0'2'1792'0,"-4"0"-1424"16,2 3-368-16,2-5 0 0,0 2 3552 0,0 2 640 15,0 5 128-15,6 6 32 0,-2 8-1856 0,-4-23-384 16,24 60-64-16,-24-60 0 0,34 77-1088 0,-34-77-224 0,38 81-32 0,-38-81-16 16,39 85-256-16,-39-85-48 15,40 82-16-15,-40-82 0 0,37 72-368 0,-37-72 0 0,0 0 0 0,43 67-192 32,-43-67-576-32,0 0-128 0,55 74-32 0,-55-74-18928 0</inkml:trace>
  <inkml:trace contextRef="#ctx0" brushRef="#br0" timeOffset="-88455.48">5352 9498 43311 0,'0'0'3840'0,"0"2"-3072"0,0-2-608 0,0 0-160 0,0 0 1328 0,0 1 224 0,0 9 48 0,2-1 16 0,-2 12 240 0,1 5 32 0,-2 6 16 0,-1 4 0 0,2 1-864 0,-6 3-160 0,2 5-48 0,-5 6 0 0,3 0-656 0,-3 3-128 0,-4 1-48 0,1-3 0 0,-1 1-1568 0,4-18-304 0,3-8-64 0,1-1-16 0</inkml:trace>
  <inkml:trace contextRef="#ctx0" brushRef="#br0" timeOffset="-87794.9">5938 8209 11967 0,'-6'-4'1072'0,"-1"2"-864"0,5 2-208 0,-2 2 0 15,1-2 2304-15,-3 4 432 0,-5-4 80 0,-6 5 0 16,-4 5 896-16,-7 8 192 0,3 1 16 0,-3 7 16 16,4 6-2032-16,1 0-416 0,3 8-80 0,1 3 0 15,4 6-672-15,5 5-128 0,1 8-32 0,5-1 0 0,4-3-64 0,4-11-32 16,2 2 0-16,7-4 0 0,0 0-160 0,8-6-48 15,-21-39 0-15,39 55 0 0,-39-55-272 0,0 0 0 16,90 47 0-16,-90-47-144 16,0 0-288-16,105-11-48 0,-105 11-16 0,79-42 0 15,-37 12-384-15,-5-6-80 0,3 1 0 0,-3-9-17680 16</inkml:trace>
  <inkml:trace contextRef="#ctx0" brushRef="#br0" timeOffset="-87254.9">6423 8205 14735 0,'-4'4'1312'0,"0"-1"-1056"0,3 3-256 0,-3-4 0 0,2 0 4528 0,0 3 848 0,-4 7 160 0,1 4 32 0,-5 9-2384 0,5 5-496 0,-1 2-80 0,2 4-32 0,4-3-1312 0,0 1-272 0,0-2-48 0,0-2-16 0,4 0-272 0,2-1-48 0,-1-3-16 0,-1-2 0 0,2-9-400 16,3-1-64-16,-3-7-128 0,3-3 176 0,-3 0-496 0,1-4-80 0,3-4-32 0,-1-6 0 0,2 1-432 0,-1-4-96 0,-1-2 0 0,2-6-16 0,-1 2-64 0,-3-3-16 0,3 1 0 0,-5-3 0 0,5-6-976 0,-5-4-192 0,1 2-32 0,2-6-16 16,-3 4 864-16,-1 4 160 0,-2 6 32 15,2 1 16-15,-1 8 2096 0,-3 2 432 0,0 4 80 0,2 7 0 16,2 2 720-16,-4 6 144 0,0 5 32 0,4 6 0 16,1 7-1008-16,-5-1-192 0,2-1-32 0,2 5-16 15,0-3-192-15,1 4-32 0,-1-3-16 0,6-1 0 0,-3 0-304 16,3-5-48-16,-1-6-16 0,-9-13 0 0,0 0-448 15,0 0 0-15,0 0 0 0,0 0 0 16,77-11-448-16,-64-6-144 0,6-5-32 0,-4-8 0 16,4-4-416-16,1-8-96 0,5-6-16 0,-3-7 0 15,1 1-384-15,1-3-64 0,-5 5-32 0,-2-1 0 16,0 2-800-16,-2 2-144 0,-6-3-48 0,1 9 0 0,-5 9 2208 0,-5 6 416 16,4 9 128-16,-4 7 0 0,0 7 2368 0,0 5 496 15,-4 5 80-15,4 1 32 0,-3 7-1504 0,1 4-320 16,2 4-48-16,0 5-16 0,5 4-384 0,-1 6-64 15,4 3-32-15,1-1 0 0,1-4-208 0,3 3-32 16,-2 3-16-16,2-3 0 0,0-1-64 0,-1-4-16 0,-12-32 0 0,24 58 0 16,-24-58-144-16,34 62-48 0,-34-62 0 0,37 53 0 15,-37-53-208-15,0 0 0 0,62 54 0 0,-62-54 0 32,0 0-848-32,0 0-64 0,0 0-16 0,0 0 0 15,91 17-304-15,-82-20-64 0,2-7-16 0,-5 10-18544 0</inkml:trace>
  <inkml:trace contextRef="#ctx0" brushRef="#br0" timeOffset="-87029.73">6793 8113 35007 0,'-5'2'1552'0,"1"-2"320"0,4 1-1488 0,0-1-384 16,0 0 0-16,0-1 0 0,4-1 1600 0,3-4 256 0,6-3 64 0,10-5 0 0,-23 14-816 0,67-39-144 0,-27 11-48 0,7 3 0 0,-4-5-336 0,0 2-80 0,1 0-16 0,-5 0 0 0,-5 3-480 0,3 1 0 0,-3-1-208 0,-34 25-13648 0,64-37-2720 0</inkml:trace>
  <inkml:trace contextRef="#ctx0" brushRef="#br0" timeOffset="-86769.63">7485 7594 23951 0,'-4'2'2128'0,"4"-2"-1696"15,-4 0-432-15,4 0 0 0,0 0 3680 0,0 0 656 16,4 2 128-16,-4 0 16 0,0 1-2208 0,6-3-448 16,1 2-96-16,-7-2 0 0,0 0-688 0,0 0-128 15,0 0-16-15,0 0-16 0,73 55-336 0,-73-55-64 16,0 0-16-16,34 64 0 0,-34-64-320 0,15 52-144 0,-11-22 128 0,0 2-128 16,-4-7 0-16,0 3-256 0,0-4 48 0,-4 1 0 31,0-6-224-31,2-4-32 0,2 0-16 0,-3-2 0 15,6-4 32-15,-3 1 0 0,6-5 0 0,-2 1 0 0,-4-6 160 0,0 0 32 0,0 0 16 0,0 0 0 16,0 0 240-16,0 0 0 0,88-2 0 0,-88 2 0 16,0 0 0-16,77-26 0 0,-77 26 0 0,60-27 160 15,-30 9-160-15,-30 18 0 0,64-40 0 0,-30 18 0 16,2-3-960-16,-2-3-80 16</inkml:trace>
  <inkml:trace contextRef="#ctx0" brushRef="#br0" timeOffset="-86224.98">8114 7562 24879 0,'0'0'2208'0,"-3"0"-1760"0,1 0-448 0,2-2 0 0,0 2 2528 0,-2 0 416 0,0 0 96 0,2-5 16 0,-4 1-704 0,2-2-144 0,2 1-32 0,6 1 0 0,-2-6-1008 0,7 1-208 0,-2 0-32 0,4-6-16 0,8-1-288 0,0-2-64 0,5-5-16 0,-1 2 0 0,-1-1-416 0,0 1-128 0,1-5 0 0,-3 2 0 0,3-1-544 0,-6-1-224 0,-1 3-32 0,-6-1-13248 0,-3 1-2656 0</inkml:trace>
  <inkml:trace contextRef="#ctx0" brushRef="#br0" timeOffset="-86051.36">8212 7087 27647 0,'-6'20'1216'0,"3"-8"256"0,1-1-1168 0,2-2-304 0,-4-1 0 0,4 1 0 16,4 1 2848-16,-4 5 512 0,5 13 96 0,-1 7 32 15,6 9-1888-15,-10-44-384 0,26 86-80 0,-26-86-16 16,32 81-288-16,-32-81-48 0,28 71-16 0,-28-71 0 15,34 59-448-15,-34-59-112 0,0 0-16 0,43 65 0 32,-43-65-704-32,0 0-128 0,0 0-48 0,0 0-19824 0</inkml:trace>
  <inkml:trace contextRef="#ctx0" brushRef="#br0" timeOffset="-85867.56">8530 7449 15663 0,'-8'-3'1392'0,"4"1"-1120"0,-1 0-272 0,5 0 0 16,0 2 5312-16,0-4 992 0,0 0 208 0,5-3 32 0,1-3-3760 0,7-8-752 16,6-5-160-16,2 2-16 0,3-3-848 0,4 0-176 15,-3-1-16-15,3 4-16 0,0 1-416 0,-4 1-64 16,1 2-32-16,-3 4 0 0,-22 13-496 0,40-24-112 16,-40 24 0-16,0 0-16 15,47-25-848-15,-36 18-160 0,-1 3-48 0,-5 2-18832 16</inkml:trace>
  <inkml:trace contextRef="#ctx0" brushRef="#br0" timeOffset="-85684.2">8686 6998 27647 0,'-8'6'1216'0,"6"-2"256"0,-2-1-1168 0,4 3-304 16,-3-4 0-16,3 2 0 0,0 1 2608 0,0 9 464 15,3 6 80-15,1 12 32 0,6 2-1600 0,-3 4-320 0,-7-38-64 0,26 88-16 16,-26-88-384-16,31 90-80 0,-31-90-16 0,24 83 0 15,-24-83-384-15,32 90-96 0,-32-90-16 0,39 90 0 32,-39-90-784-32,44 92-176 0</inkml:trace>
  <inkml:trace contextRef="#ctx0" brushRef="#br0" timeOffset="-85239.54">9407 6976 41471 0,'0'0'3680'0,"0"0"-2944"0,0 0-592 0,0 0-144 0,0 0 672 0,0 2 96 0,0-1 32 0,4 3 0 0,2 2-224 0,-1 3-64 0,1 1 0 0,-6-10 0 0,0 0-512 0,0 0-144 0,0 0-16 0,41 54-20208 0</inkml:trace>
  <inkml:trace contextRef="#ctx0" brushRef="#br0" timeOffset="-85098.72">9667 7312 39615 0,'-4'17'1760'0,"2"-11"352"16,2 3-1680-16,0-3-432 0,0-3 0 0,0 1 0 0,0 2 1232 16,0 3 176-16,2 6 16 0,2 4 16 0,-3 0 352 0,3-4 64 15,-4-15 0-15,0 0 16 0,10 43 160 0,-7-33 16 16,-3 1 16-16,0 2 0 0,-3 2-1648 0,-1 4-304 16,-4 1-112-16,-1 5 0 0,-4 3 0 0,-2 4 0 15,-4 4 0-15,-9 5 0 16,0 6-1472-16,-6 4-272 0,0 5-64 0,0-7-22576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0T15:41:09.4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26037 15184 10127 0,'-5'2'896'0,"1"0"-704"0,4 0-192 0,-4-2 0 0,4 0 4432 0,0 4 864 0,0-4 160 0,0 0 48 0,0 0-1760 0,0 2-352 0,0-1-64 0,0-1 0 0,4-1-1888 0,0-1-368 0,-3-2-80 16,7-2-16-16,-2 1-272 0,-3-3-64 0,5-1-16 0,-1-3 0 0,-7 12-128 0,0 0-32 0,34-24 0 0,-34 24 0 0,0 0-320 0,0 0-144 0,0 0 128 0,58-28-128 0,-58 28 0 0,0 0 0 0,0 0 0 0,0 0 0 0,0 0-224 0,0 0-32 0,0 0 0 0,0 0 0 0,47 66 48 0,-47-42 0 0,-3 6 0 0,3 0 0 0,0 6 208 0,0-2 0 15,0 0 144-15,0-1-144 0,0-4 288 0,3 1-32 16,3-6-16-16,-2-5 0 0,-4-19-48 0,0 0-16 16,0 0 0-16,34 52 0 0,-34-52-176 0,0 0 0 15,0 0 0-15,0 0 0 0,0 0-240 0,0 0-80 16,0 0 0-16,77-22-16 0,-77 22 336 0,24-30 0 15,-13 11 0-15,6-3-14288 16,-5-5-2944-16</inkml:trace>
  <inkml:trace contextRef="#ctx0" brushRef="#br0" timeOffset="195.8">26293 14594 5519 0,'-12'19'496'0,"9"-10"-496"0,-3 3 0 0,2-3 0 15,2-1 6848-15,2-3 1280 0,0 1 256 0,0 7 64 16,0 6-5056-16,0-19-1024 0,12 52-192 0,-12-52-32 16,0 0-1312-16,28 51-272 0,-28-51-48 0,0 0-16 15,0 0-656-15,0 0-128 0,0 0-32 0,86 43 0 32,-86-43-672-32,0 0-144 0,0 0-16 0,0 0-17344 0</inkml:trace>
  <inkml:trace contextRef="#ctx0" brushRef="#br0" timeOffset="646.29">26618 15002 26719 0,'19'73'1184'0,"-19"-73"240"0,0 0-1136 0,7 34-288 0,-7-32 0 0,2 7 0 0,-2-9 2816 0,11 57 496 16,-5-12 96-16,3 8 32 0,1-3-1648 0,-1-7-320 16,1-9-64-16,-10-34 0 0,0 0-736 0,0 0-144 15,0 0-16-15,0 0-16 0,0 0-496 0,75-2 0 16,-60-28 0-16,2-2-160 16,0-1-416-16,1-9-96 0,3 1-16 0,-2 3 0 15,2-1-144-15,-5 3-16 0,3 4-16 0,-2 0 0 16,2 8 128-16,-6-1 32 0,2 7 0 0,-9 4 0 0,1 9 1104 0,-1 5 240 15,-2 2 32-15,-2 7 16 0,1 8 272 0,-1-2 48 16,2 4 16-16,0 0 0 0,-2 1-96 0,-2-20-16 16,9 47 0-16,-9-47 0 0,17 53-288 0,-17-53-64 15,17 45-16-15,-17-45 0 0,0 0-368 0,0 0-176 16,0 0 160-16,0 0-160 16,0 0-288-16,71 36-160 0,-71-36-16 0,28-27-16 15,-16 10-416-15,5-5-64 0,-2-3-32 0,3-3 0 16,-3-2-544-16,4-4-96 0,0-3-32 0,-2-6 0 15,0-1-2736-15,2-4-544 0,-10 1-112 0,2-2-32 16,-5 5 1728-16,1 7 352 0,-7-3 64 0,2 8 0 0,-2 8 5584 0,0 3 1120 0,-2 8 208 0,-1 4 64 16,-1 7 752-16,2 8 144 0,-5 3 48 0,5 8 0 15,-4 5-2816-15,4 1-560 0,0 7-128 0,2 0 0 16,0-2-208-16,2 4-48 0,6 2 0 0,-3 6 0 16,5 3-336-16,-1 4-80 0,1-2-16 0,1 2 0 15,6 0-336-15,-2-6-80 0,-15-41-16 0,30 66 0 16,-30-66-352-16,0 0-256 0,43 49 32 0,-43-49 16 15,0 0-848-15,0 0-160 0,0 0-48 0,0 0 0 16,0 0-512-16,71-6-96 0</inkml:trace>
  <inkml:trace contextRef="#ctx0" brushRef="#br0" timeOffset="858.16">27247 14754 37775 0,'-18'4'1664'0,"8"-1"368"0,1 1-1632 0,3 2-400 0,2-4 0 0,3 0 0 0,1 3 1344 0,0 1 192 0,1 5 48 0,-1-11 0 0,0 0-48 0,0 0-16 0,57 47 0 0,-57-47 0 0,0 0-480 0,83 4-80 0,-83-4-32 0,65-17 0 0,-65 17-512 0,77-21-96 0,-77 21-32 0,77-24 0 0,-77 24-928 0,83-28-192 0,-83 28-48 0,87-27-14400 0,-87 27-2880 0</inkml:trace>
  <inkml:trace contextRef="#ctx0" brushRef="#br0" timeOffset="1882.61">28198 14669 12895 0,'-7'-3'1152'0,"5"3"-928"0,2 0-224 0,-4 0 0 15,4-4 5312-15,0 4 1008 0,0-2 208 0,0 2 32 16,0 0-3488-16,0 2-688 0,0-2-144 0,0 0-16 15,0 0-1072-15,0 37-192 0,0-37-64 0,0 0 0 0,6 47-384 0,-6-47-64 16,4 44-32-16,-4-44 0 16,3 45-240-16,-3-45-48 0,2 51-128 0,-2-51 192 0,0 50-192 0,0-50-208 15,-2 51 32-15,2-51 16 16,-3 39-400-16,3-39-80 0,0 34 0 0,0-34-16 16,-6 28-96-16,6-28-16 0,0 0 0 0,-4 19 0 15,4-19 80-15,0 0 16 0,4-9 0 0,-2-4 0 16,2-2 64-16,1-4 16 0,1-6 0 0,1 1 0 0,3-6 320 0,1-2 64 15,2-4 16-15,2 4 0 0,-2 0 192 0,4 0 192 16,2 4-48-16,0 0 0 0,3-2 464 0,-1 7 96 16,2-1 0-16,-5 0 16 0,-18 24-16 0,46-32 0 15,-46 32 0-15,0 0 0 0,0 0-64 0,0 0 0 16,80 15-16-16,-80-15 0 0,0 0-48 0,0 0 0 0,38 56 0 16,-38-56 0-16,0 0-96 0,15 49-32 0,-15-49 0 0,0 0 0 15,6 41-448-15,-6-41 0 0,0 0 0 0,0 0 0 31,0 0-480-31,0 0-32 0,0 0-16 0,0 0 0 16,0 0-384-16,0 0-80 0,0 0-16 0,0 0 0 16,0 0 112-16,0 0 32 0,0 0 0 0,0 0 0 15,0 0 144-15,0 0 16 0,56 45 16 0,-56-45 0 0,0 0 1088 0,0 0 224 0,26 66 32 0,-26-66 16 16,0 0-32-16,27 55 0 0,-27-55 0 0,0 0 0 16,0 0-208-16,39 52-48 0,-39-52-16 0,0 0 0 15,0 0-240-15,0 0-128 0,0 0 128 0,81-20-128 16,-64-3-256-16,2-1-112 0,3-5-16 0,3-4-16 15,-3-3-480-15,4-2-80 0,6-1-32 0,-5-3 0 16,5-3-2528-16,-4 0-512 0,-4 6-112 0,-3 5-16 16,-2 8 1088-16,-6 7 192 0,-13 19 64 0,15-23 0 0,-15 23 4688 0,0-5 944 15,-4 7 192-15,-1 1 48 0,-5 7 912 0,-3-1 192 16,2 2 48-16,-2 3 0 0,1-1-2544 0,-3 2-496 16,6 0-96-16,-4-2-32 0,0 2-352 0,5-6-80 15,-1 3-16-15,-1-3 0 0,6 0-384 0,-1-3-80 16,-1 2 0-16,6-8-128 0,-4 9 0 0,4-9-176 15,0 0 0-15,0 0 0 0,0 0-144 0,0 0-48 16,6 43 0-16,-6-43 0 0,0 0 112 0,0 0 0 16,0 0 16-16,0 0 0 0,25 51 240 0,-25-51 0 15,0 0-160-15,0 0 160 0,0 0 0 0,0 0 160 16,0 0-16-16,0 0 0 0,75-15 16 0,-75 15 0 0,34-26 0 0,-34 26 0 16,33-38-160-16,-14 15 0 0,-19 23 0 15,36-35 0-15,-36 35 0 0,34-36-144 0,-34 36 144 0,0 0-208 16,41-30 64-16,-41 30 16 0,0 0 0 0,0 0 0 15,0 0 128-15,0 0-128 0,0 0 128 0,30 51-128 16,-30-51 128-16,4 39 128 0,-4-39-128 0,0 43 176 16,0-43 48-16,0 34 16 0,0-34 0 0,0 0 0 15,0 0-112-15,0 0-128 0,0 0 176 0,0 0-176 16,0 0 0-16,0 0 0 0,0 0 0 0,0 0-144 16,0 0-16-16,0 0 0 0,73-19 0 0,-60 1 0 15,-1-3-80-15,1 2-16 0,2 0 0 0,-2-1 0 16,-2 3-48-16,2 2-16 0,-13 15 0 0,0 0 0 15,29-25 144-15,-29 25 32 0,0 0 0 0,0 0 0 16,0 0 144-16,0 0 0 0,0 0 0 0,0 0 0 0,0 0 352 0,0 0 0 16,54 57 0-16,-54-57 0 0,0 0 112 0,0 0 32 15,0 0 0-15,0 0 0 0,0 0 64 0,23 54 16 16,-23-54 0-16,0 0 0 0,0 0-240 0,0 0-32 16,0 0-16-16,0 0 0 0,0 0-464 0,0 0-80 15,0 0-32-15,30-22 0 16,-27 12-448-16,-1-1-96 15,0-4 0-15,-2-4-16 0,0-1-352 0,0-1-64 0,-2 0-16 0,2 6-17376 0</inkml:trace>
  <inkml:trace contextRef="#ctx0" brushRef="#br0" timeOffset="2054.98">29583 14265 7359 0,'0'0'656'0,"0"0"-528"0,0-2-128 0,0 1 0 0,-3-3 3968 0,1-2 752 0,-2-1 144 0,-2-1 48 0,1 1-288 0,1-1-48 0,0 4-16 0,2 1 0 0,2 3-2848 0,0 0-576 0,0 0-112 0,0 0-32 0,0 0-576 0,0 0-112 0,0 0-32 0,0 0 0 0,0 0-272 0,0 0-144 0,60 47 16 0,-60-47 0 0,0 0-672 0,0 0-128 0,0 0-32 0,0 0-11968 0,72 39-2384 0</inkml:trace>
  <inkml:trace contextRef="#ctx0" brushRef="#br0" timeOffset="2283.4">29815 14450 11055 0,'0'0'976'0,"0"0"-784"0,0 0-192 0,0 0 0 16,0 0 3952-16,0 0 736 0,9 48 160 0,-9-48 16 15,9 61-1184-15,-9-61-240 0,10 54-48 0,-10-54-16 16,0 0-2144-16,0 0-416 0,5 47-96 0,-5-47-16 15,0 0-384-15,0 0-64 0,0 0-32 0,15-26 0 16,-11 14-368-16,0-6-80 0,2-1-16 0,-3-2 0 16,3-1-272-1,0-3-48-15,-1 1-16 0,3-1 0 0,1-3-656 0,1 4-144 0,-1 3-32 0,2 2 0 16,-11 19 672-16,25-32 128 0,-25 32 32 0,0 0 0 0,0 0 1680 0,0 0 352 16,52-19 64-16,-52 19 16 0,0 0-448 0,0 0-64 15,0 0-32-15,49 66 0 0,-49-66-240 0,0 0-48 16,23 68-16-16,-23-68 0 0,13 49-256 0,-13-49-48 15,0 0-16-15,15 58 0 0,-15-58-368 0,0 0 0 16,0 0-192-16,0 0 64 16,0 0-576-16,0 0-96 0,0 0-32 0</inkml:trace>
  <inkml:trace contextRef="#ctx0" brushRef="#br0" timeOffset="2539.94">30376 13959 16575 0,'-11'6'1472'0,"7"-3"-1168"0,-1 1-304 0,5-4 0 0,-8 6 4112 0,8-6 768 0,-5 5 160 0,5-5 16 16,-12 21-2048-16,3-2-432 0,0 5-80 0,5 3 0 15,-2 3-1152-15,2 2-208 0,4 7-48 0,4 4-16 16,-4 2-416-16,6 6-80 0,3 2 0 0,1 1-16 15,1 3-176-15,2 1-48 0,6 0 0 0,-4-1 0 16,-15-57-496-16,28 92-96 0,-28-92-32 0,28 73 0 16,-28-73-512-16,27 62-96 0,-27-62-32 0,0 0-20288 15</inkml:trace>
  <inkml:trace contextRef="#ctx0" brushRef="#br0" timeOffset="2835.04">30818 13950 27471 0,'0'0'592'0,"0"0"128"0,0 0 32 0,0 0 32 0,0 0-624 0,0 0-160 0,0 0 0 0,0 0 0 15,72 3 3376-15,-72-3 640 0,73 27 128 0,-73-27 16 16,77 47-2448-16,-77-47-496 0,66 65-112 0,-66-65-16 16,48 93-544-16,-29-41-112 0,-4 12-32 0,-5 0 0 15,-7 0-400-15,-3-4 0 0,-7 0 128 0,-2-2-128 32,-3 1-368-32,-3-7-96 0,-2-3-32 0,0-2 0 15,-5-4-576-15,-12-9-112 0</inkml:trace>
  <inkml:trace contextRef="#ctx0" brushRef="#br0" timeOffset="3419.56">31615 13446 37775 0,'0'0'1664'0,"11"-28"368"0,-11 28-1632 0,4-15-400 16,-4 15 0-16,0 0 0 0,0-6 1248 0,-6 1 160 15,3 1 48-15,-3 4 0 0,-3 0-240 0,-1 5-64 16,1 9 0-16,-6-3 0 0,2 6-688 0,1 2-144 16,-1 1-16-16,0-1-16 0,4 0-288 0,-3-2 0 15,3 5 128-15,-4 3-128 0,1-1-144 0,-3 4-96 16,2 2-16-16,2-1 0 0,2-3-64 0,-1 0 0 16,1-1-16-16,-1-1 0 0,3 2 32 0,7-26 16 15,-8 53 0-15,8-53 0 0,0 49 128 0,0-49 32 0,0 0 0 0,15 56 0 16,-15-56 128-16,0 0 128 0,0 0-128 0,59 58 176 15,-59-58 48-15,0 0 16 0,77 42 0 0,-77-42 0 16,0 0 48-16,73 32 16 0,-73-32 0 0,0 0 0 16,0 0-32-16,75 37 0 0,-75-37 0 0,0 0 0 15,0 0-112-15,40 49-32 0,-40-49 0 0,0 0 0 16,3 49-128-16,-3-49 0 0,-5 32-160 0,5-32 160 16,0 0-128-16,-13 30 128 0,3-17 0 0,-1-2-144 15,2 3 0-15,-5-5 0 0,5 0 0 0,0-3 0 16,9-6-272-1,-12 9-48-15,12-9-16 0,0 0 0 0,-9 10 96 0,9-10 0 0,0 0 16 0,0 0 0 16,0 0 144-16,0 0 32 0,0 0 0 0,0 0 0 16,0 0 192-16,36 54 0 0,-36-54 0 0,0 0 0 0,0 0 400 0,47 57 32 15,-47-57 0-15,0 0 0 0,37 82 64 16,-37-82 16-16,25 76 0 0,-25-76 0 0,18 71-176 0,-18-71-16 16,12 73-16-16,-12-73 0 0,7 79 48 0,-7-37 16 15,0 1 0-15,-4-4 0 0,4 3 112 0,0-42 32 16,4 67 0-16,-4-67 0 0,0 43-304 0,0-43-48 15,0 0-16-15,0 0 0 0,0 0-400 0,0 0-96 16,0 0-16-16,0 0 0 16,0 0-656-16,0 0-144 0,0 0-32 0,0 0-20128 15</inkml:trace>
  <inkml:trace contextRef="#ctx0" brushRef="#br0" timeOffset="8981.44">28138 16368 25791 0,'-2'0'2304'0,"-1"-2"-1856"0,-3 2-448 0,6-3 0 0,-4 3 2784 16,0-2 464-16,-1-2 80 0,-5 0 32 0,-1-3-1328 0,-2 3-272 0,4-5-48 0,-1 1-16 0,5 1-704 0,-5-1-144 0,6 2-16 0,2 1-16 0,-3 1-320 0,1 2-64 0,4-2-16 0,-4 4 0 0,4 0-240 0,-2 0-48 0,2 2-128 0,-3 6 192 0,-1-3-192 0,2 9 0 0,-5 1 0 0,-1 3 0 0,1-3 0 0,1 4 0 0,-4 0-128 0,1 2 128 0,-2 9-304 0,-2 5 48 0,3-1 16 0,1 0 0 0,3-6 64 0,-1 2 16 0,5-2 0 0,2-3 0 0,2-4-32 0,5-3 0 0,-1-1 0 0,-6-17 0 0,0 0 0 0,0 0 0 0,52 51 0 0,-52-51 0 0,0 0 192 0,0 0 0 0,78 28 0 0,-78-28-128 0,0 0 128 0,0 0 0 0,95 23 0 0,-95-23 0 15,0 0 0-15,0 0 0 0,0 0 0 0,81 39 0 16,-75-26 0-16,-2 2 0 0,-4 4 0 0,0-4 0 16,-8 6 0-16,2 1 0 0,-3-3 0 0,-6-2 0 15,6 2 0-15,-6 0 0 0,-4 3 0 0,0-3 0 16,-2 0-176-16,3-4-48 0,-1-4-16 0,-4 2 0 31,2-3-304-31,3-6-64 0,-1 1-16 0,4-3 0 0,0 2-432 16,5-8-96-16,3 2 0 0,5-3-10752 0,-2-3-2160 0</inkml:trace>
  <inkml:trace contextRef="#ctx0" brushRef="#br0" timeOffset="9437.11">28492 16515 9215 0,'-4'4'400'0,"4"1"96"0,0-5-496 0,0 6 0 16,0-2 0-16,-4-3 0 0,4 5 3440 0,-2 4 592 16,2 6 112-16,0 9 16 0,-4 3 112 0,4-2 16 15,-3 6 0-15,3-3 0 0,3 4-2640 0,-3-6-528 16,4 1-96-16,2-4-32 0,-2-1-576 0,-3-4-112 16,7-2-32-16,-2-1 0 0,-1-6-272 0,1-1 160 15,3-3-160-15,-1-2 128 0,1-2-128 0,-1 1-256 16,-8-3 64-16,0 0 16 15,0 0-400-15,0 0-96 0,0 0-16 0,75-32 0 16,-64 21-1872-16,2-10-368 0,-3-1-80 0,-1-3 0 16,-3-1-448-16,-1 0-64 0,-1 1-32 0,0-3 0 0,-2 7 2608 0,1 3 528 0,-3-1 96 0,4 2 32 15,-4 6 992-15,0 1 192 0,0 1 32 0,0 5 16 16,0 2 1744-16,-4-1 368 0,4 6 64 0,0-3 16 16,0 6-560-16,0 3-96 0,0 1-32 0,4-1 0 15,-2 2-1376-15,2 4-288 0,0-1-48 0,1 1-16 16,5 0-144-16,-5 2-16 0,1-4-16 0,1 0 0 15,-7-13-176-15,0 0-48 0,25 43 0 0,-16-32 0 16,-9-11-144-16,0 0-48 0,0 0 0 0,0 0 0 16,40 45-128-16,-40-45 0 0,0 0 0 0,0 0 0 15,0 0-448-15,0 0-80 0,0 0-16 0,0 0 0 16,0 0-640-16,0 0-128 16</inkml:trace>
  <inkml:trace contextRef="#ctx0" brushRef="#br0" timeOffset="10041.32">29037 16336 19343 0,'-2'2'1728'0,"2"2"-1392"0,0-4-336 0,0 0 0 0,0 0 3904 0,0 2 720 0,0 2 144 0,0 1 32 0,5 5-2176 0,-5 3-448 0,6 2-64 0,-2 4-32 0,-4-19-976 0,15 39-192 0,-15-39-32 0,15 51-16 0,-8-25-336 0,-1 0-64 0,0 4-16 0,-3-5 0 0,3 3-320 0,-2-3-128 0,-2-1 0 0,1-3 144 0,-3-1-144 0,0-5-144 0,4 0 144 0,-2-3-208 0,2-5-416 0,-4-3-80 0,3-2 0 0,-3-6-16 0,6 2-160 0,-6-7-16 0,4-6-16 0,2-4 0 16,-5 2 48-16,7 0 16 0,-2-7 0 0,-3 1 0 15,3 1-176-15,3-3-16 0,-3 1-16 0,3 3 0 0,1-2 1056 0,-1 7 0 0,-3 2 176 0,1 5-16 16,1 3 928-16,-1 3 192 0,-1 3 48 0,0 3 0 15,1 5-448-15,-1 1-96 0,-2 4-16 0,1 2 0 16,1 1 0-16,-2 0-16 0,1 3 0 0,-1 0 0 16,-2 2-176-16,2-3-16 0,-1 1-16 0,-1-4 0 15,2-3-336-15,0-3-64 0,1-3-16 0,-3-3 0 0,2-3-384 0,2-3-64 16,1-5-32-16,-1-1 0 16,-2-1-480-16,3-5-80 0,1 0-32 0,-3 2 0 15,-1-2-80-15,2-2-32 0,-3 2 0 0,3 0 0 16,-2 0-592-16,1 0-112 0,-3 2-32 0,2 3 0 0,0 5 1344 0,-2-1 256 15,-2 4 48-15,3 2 16 0,-3 4 1664 0,4 2 352 16,-2 1 64-16,2-1 16 0,0 3-832 0,1-3-176 16,-1 7-16-16,2-4-16 0,-3 1-256 0,3-3-48 15,-6-7-16-15,0 0 0 0,0 0-288 0,0 0-64 16,0 0-16-16,0 0 0 0,0 0-240 0,0 0 0 16,0 0 0-16,0 0 0 15,0 0-288-15,83 8-96 0,-83-8-32 0,0 0 0 16,0 0-224-16,0 0-32 0,37-34-16 0,-37 34 0 15,0 0 160-15,0 0 16 0,0 0 16 0,0 0 0 0,0 0 176 0,0 0 16 0,0 0 16 0,0 0 0 16,0 0-16-16,0 0 0 0,0 0 0 0,29 47 0 31,-29-41-688-31,0-1-144 0,1-1-16 0,3 4-15168 0</inkml:trace>
  <inkml:trace contextRef="#ctx0" brushRef="#br0" timeOffset="10320.65">29828 16066 15663 0,'-6'3'1392'0,"2"3"-1120"0,4 2-272 0,-3-7 0 0,1 3 4096 0,-2 4 768 0,-2 7 160 0,-3 9 32 0,-1 10-2096 0,-3 4-400 0,4 1-96 0,3 4-16 0,1 2-1344 0,1 8-272 0,4 3-48 0,4 3-16 0,1 6-192 0,5-1-64 0,-1-2 0 0,6-3 0 0,4-3-336 0,2-7-176 0,1 0 160 0,-22-49-160 0,53 84-144 0,-53-84-128 0,58 62-32 0,-58-62 0 0,0 0-464 0,81 49-80 0,-81-49-32 0,0 0 0 0,0 0-624 0,101-5-128 0</inkml:trace>
  <inkml:trace contextRef="#ctx0" brushRef="#br0" timeOffset="10601.93">30275 16280 35007 0,'-6'0'1552'0,"3"0"320"0,-1 0-1488 0,2-4-384 0,2 2 0 0,0 2 0 15,2 0 1680-15,2 0 272 0,-4 0 48 0,0 0 16 16,0 0-528-16,0 0-96 0,0 0-32 0,95 40 0 16,-95-40-416-16,0 0-96 0,83 64-16 0,-83-64 0 15,66 56-384-15,-66-56-96 0,69 62-16 0,-69-62 0 16,66 58-336-16,-66-58 0 0,57 47-192 0,-57-47 64 16,0 0-528-16,73 55-112 0,-73-55 0 0,0 0-16 15,0 0-592-15,0 0-112 0</inkml:trace>
  <inkml:trace contextRef="#ctx0" brushRef="#br0" timeOffset="10785.84">30679 16083 6447 0,'-13'1'576'0,"7"1"-576"16,1 4 0-16,-1-4 0 0,6 2 6592 0,-4-1 1200 15,0 3 240-15,3 5 48 0,-7 8-4448 0,1 9-896 16,3 4-176-16,-6 8-48 0,7-3-1296 0,1 1-272 15,-2-6-48-15,-2 5-16 0,6 7-496 0,-3 3-112 16,-3-2-16-16,2-2 0 16,0-2-528-16,3-5-112 0,-5-2-32 0,6-2-13776 15,-4-8-2752-15</inkml:trace>
  <inkml:trace contextRef="#ctx0" brushRef="#br0" timeOffset="12873.61">28401 15699 29487 0,'0'4'2624'0,"0"-4"-2112"0,0 0-512 0,0 0 0 0,0 0 2304 0,4-4 336 0,-4 4 80 0,6-2 16 0,-1-1-1136 0,-5 3-240 0,0 0-32 0,0 0-16 0,0 0-640 0,59-32-128 0,-59 32-32 0,0 0 0 0,0 0-336 0,60-36-176 0,-60 36 160 0,0 0-160 0,0 0 0 0,43-28 0 0,-37 28 0 0,-3 0 0 16,3 2 0-16,-6 5 0 0,2-1 0 0,-2 3-160 0,0 6 160 0,0 0 0 0,-2 4 0 0,2 4-128 0,0-3 128 0,0-1 256 0,0-4-64 0,0 2-16 0,6 0 80 0,-6 0 32 0,3 0 0 0,3 0 0 16,0-2-288-16,1-6 160 0,-1 0-160 0,-2-3 128 15,1-2-320-15,-5-4-64 0,0 0 0 0,0 0-16 16,0 0-576-16,0 0-112 0,49-32-32 0,-49 21-18784 15</inkml:trace>
  <inkml:trace contextRef="#ctx0" brushRef="#br0" timeOffset="13458.04">28679 15489 19343 0,'-5'-2'848'0,"1"2"192"0,0-4-832 0,2 4-208 16,-1-2 0-16,3 2 0 0,0 0 3008 0,0-2 576 15,0 0 96-15,0-1 32 0,3 1-1232 0,-1-2-240 16,6 0-64-16,-8 4 0 0,0 0-1600 0,0 0-336 15,0 0-64-15,0 0-16 16,0 0-544-16,84-2-128 0,-84 2 0 0,0 0-16 16,0 0-1264-16,0 0-256 0,0 0-64 0,72 53 0 15,-72-53 32-15,0 0 0 0,32 55 0 0,-32-55 0 16,15 37 928-16,-15-37 192 0,0 0 48 0,19 53 0 0,-19-53 1424 0,0 0 272 16,11 43 64-16,-11-43 16 0,0 0 816 0,13 38 176 0,-9-29 16 0,-2 0 16 15,1 3 752-15,-1-7 160 0,-2-5 16 0,0 0 16 16,0 0-2000-16,0 0-416 0,0 0-80 0,0 0-16 15,0 0-176-15,0 0-144 0,0 0 192 0,0 0-192 16,0 0 0-16,0 0 0 0,62-24 0 0,-54 13 0 16,-8 11-208-16,20-23 0 0,-20 23 0 0,0 0 0 15,29-30 208-15,-29 30-144 0,0 0 144 0,0 0-128 16,0 0 128-16,0 0 176 0,52-26-48 0,-52 26 0 16,0 0 288-16,0 0 48 0,0 0 16 0,0 0 0 15,0 0 32-15,0 0 16 0,0 0 0 0,0 0 0 16,59 45-176-16,-59-45-32 0,0 0-16 0,0 0 0 15,0 0-304-15,0 0 0 0,0 0 0 0,0 0 0 16,65-36-240-16,-50 17-144 0,0-3-48 16,0-5 0-16,4-3-400 0,0-4-96 0,0 1-16 0,0-5 0 15,1-1-1424-15,-1 1-272 0,-4 0-64 0,0 5-16 16,-2 3-1120-16,-1 1-208 0,-5 7-48 0,-1 5-16 0,-3 8 3680 0,-3 1 752 16,0 8 128-16,-3 4 48 0,-1 1 3344 0,-2 9 688 15,1-3 128-15,-1 6 16 0,-1 0-2128 0,1 1-432 16,0 1-96-16,2 4-16 0,1 1-752 0,3 4-160 15,3 1-16-15,1 3-16 0,2 1-240 0,0 3-48 16,3 4-16-16,4 3 0 0,-2 4-256 0,3-4-48 16,1-4-16-16,-2-1 0 0,-13-38-304 0,30 71-128 15,-30-71 0-15,34 59 128 16,-34-59-608-16,0 0-128 0,0 0-32 0,52 49 0 16,-52-49-352-16,0 0-80 0,0 0-16 0,0 0-12704 0,0 0-2544 0</inkml:trace>
  <inkml:trace contextRef="#ctx0" brushRef="#br0" timeOffset="13659.33">29367 15560 3679 0,'-24'-5'320'0,"9"1"-320"0,0 2 0 0,5 2 0 0,7-4 5056 0,-3 4 928 0,2 0 192 0,-1-2 32 0,-5 0-1472 0,1-3-320 0,3-1-48 0,6-3-16 0,6-6-2720 0,3-2-544 0,1 5-128 0,-10 12 0 0,33-28-272 0,-33 28-48 0,0 0-16 0,68-35 0 0,-68 35-240 0,0 0-64 0,92-29 0 0,-92 29 0 0,0 0-560 0,100-18-112 0,-100 18-32 0,71-14-13760 0,-71 14-2768 0</inkml:trace>
  <inkml:trace contextRef="#ctx0" brushRef="#br0" timeOffset="13843.31">30140 15291 32255 0,'-8'8'1424'0,"6"-6"304"0,-1 3-1392 0,3-1-336 15,0 0 0-15,0-2 0 0,0 5 2176 0,3 3 352 16,-3-10 80-16,0 0 16 0,34 62-848 0,-34-62-176 16,43 58-16-16,-43-58-16 0,49 58-656 0,-49-58-128 15,43 49-16-15,-43-49-16 0,0 0-576 0,62 68-176 16,-62-68 0-16,0 0 0 16,0 0-800-16,59 56-272 0,-59-56-48 0,0 0-20048 0</inkml:trace>
  <inkml:trace contextRef="#ctx0" brushRef="#br0" timeOffset="14009.95">30356 15220 17503 0,'-17'9'1552'0,"7"-1"-1232"0,3-2-320 0,-2-1 0 16,5-1 4432-16,0 2 832 0,-2 1 176 0,1 4 16 16,-8 12-2880-16,-2 5-576 0,0 6-112 0,0 0-32 15,1-4-976-15,9-2-208 0,-5-2-32 0,5-3-16 16,3-1-624-16,0-1 0 0,2-2-144 0,0-8 144 15,0-11-992-15,0 0-80 0</inkml:trace>
  <inkml:trace contextRef="#ctx0" brushRef="#br0" timeOffset="14159.96">30598 15357 26719 0,'0'0'1184'0,"0"0"240"0,0 0-1136 0,0 0-288 16,0 0 0-16,0 0 0 0,0 0 2368 0,85 6 400 15,-85-6 96-15,0 0 16 0,101-10-1216 0,-101 10-256 16,0 0-32-16,89-15-16 0,-89 15-1360 0,0 0-208 16,62-24-80-16,-62 24-18080 15</inkml:trace>
  <inkml:trace contextRef="#ctx0" brushRef="#br0" timeOffset="14343.65">30799 15506 21183 0,'-11'5'1888'0,"7"-3"-1504"0,0 2-384 0,4-4 0 16,0 0 3728-16,0 0 688 0,0 0 128 0,0 0 16 16,0 0-2288-16,0 0-464 0,0 0-80 0,0 0-32 15,76 13-736-15,-76-13-128 0,0 0-48 0,0 0 0 16,86-17-576-16,-86 17-208 0,0 0 144 0,0 0-144 31,79-22-592-31,-79 22-208 0,0 0-32 0,47-32-19136 0</inkml:trace>
  <inkml:trace contextRef="#ctx0" brushRef="#br0" timeOffset="14644.08">30982 15111 10127 0,'-4'6'896'0,"2"-6"-704"0,-2 0-192 0,4 0 0 0,0 0 4208 0,0 0 800 15,0 0 176-15,0 0 16 0,0 0-1168 0,0 0-256 16,0 0-32-16,0 0-16 0,0 0-2208 0,87-13-448 15,-87 13-96-15,0 0-16 0,0 0-352 0,80-10-80 16,-80 10-16-16,0 0 0 0,0 0-320 0,77-6-192 16,-77 6 192-16,0 0-192 0,0 0 0 0,0 0 0 15,0 0 0-15,72 19 0 0,-72-19-224 0,0 0-48 16,0 0-16-16,0 0 0 0,0 0 16 0,34 62 0 16,-34-62 0-16,9 40 0 0,-9-40 16 0,6 52 16 15,-6-52 0-15,5 59 0 0,-1-26 240 0,-4 5-176 0,2-4 176 16,-2 0-160-16,0 0 160 0,0-4 0 0,0-30-144 0,-2 60 144 15,2-60-192-15,2 49 48 0,-2-49 0 0,0 37 0 32,0-37-688-32,0 0-128 0</inkml:trace>
  <inkml:trace contextRef="#ctx0" brushRef="#br0" timeOffset="14846.01">31615 15111 39615 0,'-4'-4'1760'0,"4"4"352"0,0 0-1680 0,0 0-432 0,0 0 0 0,0 0 0 0,0 0 736 0,0 0 64 15,0 0 16-15,0 0 0 16,0 0-112-16,0 0-32 0,0 0 0 0,0 0 0 16,0 0-1056-16,0 0-224 0,47 47-32 0,-47-47-18704 15</inkml:trace>
  <inkml:trace contextRef="#ctx0" brushRef="#br0" timeOffset="14982.59">31797 15370 27647 0,'-4'15'1216'0,"4"-15"256"0,0 0-1168 0,-5 17-304 15,5-17 0-15,-4 8 0 0,4-8 2784 0,0 0 496 16,-6 24 112-16,3-11 0 0,3-13-1264 0,-12 42-256 16,9-20-48-16,-7-3-16 0,5 6-1088 0,-5-3-208 15,1 8-64-15,-1-5 0 16,1 5-912-16,-6-2-192 0,2 0-48 0,-8-4-19936 0</inkml:trace>
  <inkml:trace contextRef="#ctx0" brushRef="#br0" timeOffset="16030.73">27084 18154 32255 0,'-4'-4'2864'0,"0"2"-2288"0,3 2-576 0,1 0 0 0,0 0 2032 0,-4 0 288 0,2-4 64 0,-2 4 16 0,4 4-1088 0,0-4-224 0,4 7-32 0,2 3-16 0,-6-10-608 0,0 0-128 0,43 43-32 0,-43-43 0 0,34 43-272 0,-19-20 0 0,-2 1 128 0,-2 1-128 0,2-1 0 0,-7 2 0 0,-1 4 0 0,-1-1 0 0,-4-3-256 0,0 2 0 0,-4-3 0 0,-1-1 0 0,1-3 96 0,2-1 16 0,-5-1 0 0,-1 0 0 0,4 0 144 0,1-4 0 0,1-4 0 0,4-2 0 0,1 1 0 0,1-5 0 0,-4-5 0 0,0 0 0 16,0 0 0-16,0 0 0 0,0 0 0 0,94 25 0 16,-94-25 0-16,0 0 0 0,85 19 160 0,-85-19-160 15,0 0 240-15,77 22-48 0,-77-22-16 0,0 0 0 0,0 0 96 16,67 49 32-16,-61-32 0 0,2 4 0 0,-7-3-16 16,-1 1 0-16,-5 6 0 0,-1-1 0 0,2-1-48 15,-5 1-16-15,0 2 0 0,-3 3 0 0,-1 1-224 0,-6 2 0 16,4-4 0-16,-7 0 0 15,5-2-352-15,-2 1-64 0,0-3-16 0,1 1 0 16,-1-5-272-16,0-1-48 0,4 0-16 0,-4-6 0 16,8 2-272-16,-2-9-64 0,7-3-16 0,2-3-17168 15</inkml:trace>
  <inkml:trace contextRef="#ctx0" brushRef="#br0" timeOffset="21796.12">30824 15972 35007 0,'0'0'3120'0,"0"0"-2496"0,3 0-496 0,-3 0-128 0,0 0 1472 0,0 0 256 0,4 2 64 0,2 1 16 0,3 3-336 0,-9-6-64 0,0 0 0 0,0 0-16 0,70 62-240 0,-70-62-64 15,56 56 0-15,-56-56 0 0,53 64-240 0,-53-64-48 0,49 57-16 0,-49-57 0 0,41 49-176 0,-41-49-32 0,0 0-16 0,45 62 0 0,-45-62-192 0,0 0-48 0,34 62 0 0,-34-62 0 0,9 45-160 0,-5-17-32 0,-4 0-128 0,0 6 192 0,-6 3-192 0,-1 3 0 0,1 7 128 0,-5 2-128 0,2 0-480 0,-5-2-144 0,5 0-16 0,-6-4-16 0,0-2-752 0,2-3-160 0,-2-1-32 0,0-7 0 0,-4 2 64 0,4-7 16 0,2-6 0 0,3-1 0 0,5-3-1552 0,5 6-320 0,2 11-64 0,-4-17-12352 0</inkml:trace>
  <inkml:trace contextRef="#ctx0" brushRef="#br0" timeOffset="22010.56">31543 16323 40543 0,'0'-5'1792'0,"-3"-3"384"0,1 6-1744 0,2-4-432 0,0 3 0 0,-4 3 0 16,4-4 1136-16,0 0 144 0,0-3 16 0,0 3 16 15,0-5-112-15,4 3-32 0,-2 6 0 0,1-4 0 16,3 8-848-16,0 0-160 0,1 1-32 0,-1 3-128 31,-6-8-736-31,0 0-256 0,0 0-48 0,0 0-20080 0</inkml:trace>
  <inkml:trace contextRef="#ctx0" brushRef="#br0" timeOffset="22161.19">31683 16549 36863 0,'0'15'1632'0,"-4"-6"336"0,2 0-1584 0,0-3-384 0,2 2 0 0,-2-3 0 0,2 1 1616 0,0 7 240 16,-4 4 64-16,3 7 0 0,-3 3-64 0,4 1-16 15,0-2 0-15,0 2 0 0,0-5-1072 0,-4-2-192 16,2-3-64-16,2-3 0 16,0 0-800-16,0-1-160 0,0-1-48 0,0-4-14672 15,0 2-2944-15</inkml:trace>
  <inkml:trace contextRef="#ctx0" brushRef="#br0" timeOffset="37079.18">18584 8066 41471 0,'0'0'3680'0,"-4"0"-2944"0,4 0-592 0,-4-2-144 0,2 0 640 0,-1 2 80 0,3 0 32 0,-4-2 0 0,4 2 16 0,-2 0 16 0,2 0 0 0,0 2 0 0,-4-2 64 0,2 4 16 0,2 3 0 0,0-1 0 0,6 3-96 0,-4-3-32 0,5 3 0 0,-1 1 0 0,-6-10-224 0,0 0-32 0,0 0-16 0,0 0 0 0,0 0-256 0,0 0-48 0,87 39-16 0,-87-39 0 0,0 0-144 0,0 0 0 0,80-5 0 0,-80 5 0 0,0 0 0 0,0 0 0 0,79-23 0 0,-79 23 0 0,0 0-784 0,66-17-192 0,-66 17-48 0,0 0 0 0,0 0 1648 0,71-19 320 0,-71 19 64 0,0 0 16 0,0 0-832 0,64-17-192 0,-64 17 0 0,0 0 0 0,0 0 0 0,0 0 0 0,0 0 0 0,62-15 0 15,-58 15-256-15,2 0 48 0,-2 4 16 0,-4-4 0 0,0 4 64 0,0 1 128 0,-4 1-208 0,-2 2 80 0,2-1 128 0,-1 3 0 0,-3 3 0 0,1 2-128 0,-1 4 128 0,3-6 0 0,-1-2 0 0,2 4 0 0,-5 8 0 0,-4 3 0 0,5-4 0 0,-1 7 0 0,-4 4 0 0,1 11 176 0,3-1-176 0,-4 6 192 0,3 9-48 0,-3-5 0 0,6-3 0 0,-1-1 0 16,2-6-928-16,1-5-192 0,5 1-48 0,0-7 0 0,0 0 832 0,2-3 192 16,-2-29 0-16,19 50-22624 15</inkml:trace>
  <inkml:trace contextRef="#ctx0" brushRef="#br0" timeOffset="52078.7">17312 9887 45215 0,'5'-2'4016'0,"5"-4"-3216"0,3 4-640 0,-13 2-160 0,0 0 576 0,0 0 96 0,77-20 16 0,-62 16 0 0,-6 2-224 0,4 2-32 0,-13 0-16 0,0 0 0 0,113-15-96 0,-113 15-32 0,124-13 0 0,-124 13 0 0,126-10-112 0,-126 10-32 0,120-9 0 0,-120 9 0 0,119 0-144 0,-119 0 192 0,131 4-192 0,-131-4 192 0,134 11-192 0,-134-11 0 0,129 19 0 0,-129-19 0 0,106 15 0 0,-106-15 0 0,86 13 128 0,-86-13-128 0,90 9 0 0,-90-9 0 0,107 4 0 0,-107-4 0 0,102 0 0 0,-102 0 0 0,96-4 0 0,-96 4 0 0,86-9 0 0,-86 9 0 0,74-9 0 0,-74 9 0 0,0 0 0 0,95-15 0 15,-95 15 0-15,0 0 0 0,85-8 0 0,-85 8 0 0,0 0 0 0,0 0 0 0,92-6 0 0,-92 6 0 0,0 0 0 0,0 0 0 0,0 0 0 0,73-9 0 0,-63 7 0 0,-3 0 0 0,3 0 0 0,-9 2-272 0,5-3 64 0,2 3 16 0,-6 0-464 0,1 0-96 0,1 0-16 0,-2 3 0 0,2 1 768 0,-1 2 0 0,-1-1 0 0,2 1-14192 0,-4-6-2832 0</inkml:trace>
  <inkml:trace contextRef="#ctx0" brushRef="#br0" timeOffset="52695.18">20290 9295 39615 0,'0'0'3520'0,"-5"-6"-2816"0,1-1-560 0,0-1-144 0,2 4 960 0,2-1 176 16,0 1 16-16,2-2 16 0,2-7 656 0,0-2 128 15,3-9 32-15,3-3 0 0,3-5-1152 0,0 0-208 16,2 2-48-16,-4 2-16 15,6-6-2160-15,-2 6-416 0,0 4-96 0,-5 1 0 0,3 3 2112 0,-2 1 496 16,-2 4 64-16,1 0 16 16,-5 5-1040-16,5 1-208 0,-5 3-32 0,3 2-16 0,-6 1 256 0,2 3 48 0,-1 5 16 0,-3 3 0 15,0 1 256-15,0 6 144 0,0-3-160 0,0 4 160 16,0 1 0-16,-3 10 208 0,3 3-16 0,0 7 0 16,0 8 192-16,0 8 16 0,3 5 16 0,-1 6 0 15,2 6 32-15,0 5 0 0,1 8 0 0,-1-3 0 16,2-3 48-16,3-7 16 0,-3 5 0 0,3 2 0 15,-3 4-128-15,1-4 0 0,5-9-16 0,-3-10 0 16,0-5-176-16,-9-53-16 0,19 84-16 0,-19-84 0 16,15 57-160-16,-15-57-224 0,0 0 48 0,19 56 16 15,-19-56-528-15,0 0-96 0,0 0-32 0,0 0 0 16,0 0-352-16,0 0-80 0,0 0-16 0,40-30-18416 16</inkml:trace>
  <inkml:trace contextRef="#ctx0" brushRef="#br0" timeOffset="52962.61">20551 8838 35935 0,'-1'-9'1600'0,"-3"3"320"0,4 0-1536 0,0 5-384 0,4-1 0 0,-4 2 0 0,1 0 1568 0,7 0 240 0,-8 0 48 0,0 0 16 0,0 0-448 0,0 0-80 0,88 24-32 0,-88-24 0 0,0 0-608 0,0 0-128 0,91 53-32 0,-91-53 0 0,0 0-320 0,0 0-64 0,62 77-16 0,-62-77 0 0,0 0-144 0,18 62-144 0,-18-36 144 0,0 6-208 0,-3-2-240 0,-9 4-64 0,3 2 0 0,-10 3 0 0,0 1-64 0,-5 1-32 0,-1-2 0 0,-3-5 0 0,4-2-144 0,-4-2-16 0,3-4-16 0,3-3 0 16,3-4-784-16,2-8-160 0,4 0-16 0,-2-1-15440 0</inkml:trace>
  <inkml:trace contextRef="#ctx0" brushRef="#br0" timeOffset="53413.05">21299 8909 21183 0,'10'-18'944'0,"-10"8"192"16,2 1-912-16,-2-2-224 0,0 7 0 0,0-4 0 15,-2 1 3552-15,-2-4 672 0,-2-6 128 0,1-10 16 16,-5 3-2080-16,1-2-432 0,-4 1-64 0,3 3-32 0,-1 3-976 0,2 4-192 15,-4 0-32-15,1 5-16 16,-1 1-288-16,0 5-64 0,-4 2-16 0,4 8 0 16,-6-2-176-16,4 7 0 0,0 4 0 0,2 4 128 0,2 3-128 0,-2 5 0 15,-2 5 0-15,1 5-176 0,-1 3 176 0,6-3-208 16,0-3 80-16,3 2 128 0,-4 9-176 16,5 4 176-16,-1 3-128 0,2 1 128 0,4 1 0 0,-3-7 0 15,6-7 0-15,-3-40-128 0,10 56 128 0,-10-56-128 16,0 0 128-16,0 0-128 0,0 0 128 0,0 0-160 15,68-15 160-15,-50-5-160 0,-3-7 160 0,4-3 0 16,0 2-144-16,-4 0 144 0,4-6 0 0,0 0-176 16,1 0 176-16,3 1-128 0,-6 4 896 0,0 5 192 15,1 1 48-15,-1 8 0 0,-4 0-688 0,1 8-144 0,-14 7-32 0,0 0 0 16,0 0-384-16,0 0-80 0,0 0 0 0,0 0-16 16,0 0 1056-16,0 0 224 0,48 75 32 0,-48-75 16 15,0 0-176-15,10 53-48 0,-10-53 0 0,0 0 0 16,0 0-448-16,19 54-80 0,-19-54-32 0,0 0 0 15,0 0-208-15,0 0 0 0,0 0-144 0,0 0 144 32,0 0-1152-32,0 0-128 0,0 0-16 0,49 58-13888 0,-48-58-2784 0</inkml:trace>
  <inkml:trace contextRef="#ctx0" brushRef="#br0" timeOffset="53731.09">21559 8592 34095 0,'0'-19'1504'0,"0"6"320"0,0 4-1456 0,0 3-368 0,0 0 0 16,0 4 0-16,2 2 2096 0,1 0 336 0,3 2 80 0,-6-2 16 0,0 0-864 0,0 0-160 0,47 74-32 0,-47-74-16 0,19 73-432 0,-19-73-96 0,13 94-16 0,-7-43 0 0,-4 9-464 0,1-8-112 0,-3-8-16 0,4-1 0 0,-4 0-320 0,2 0 144 0,2-5-144 0,-4-3 0 0,0-4 0 0,0-9 0 0,-4-3 0 0,4-10 0 0,-2-3-384 0,2-2 32 0,-4-8 0 0,4-2 0 0,0-1-32 0,0-4 0 0,4-8 0 0,-2-2 0 0,2-7 96 0,1 3 16 0,-1-3 0 0,5-2 0 0,-3-2 272 0,3-7-192 0,5-4 192 0,3-10-160 0,1 2 160 0,1-1 0 15,4 6 0-15,-5-1 0 0,3 8 0 0,-2 5 0 0,0 6 0 16,-4 7 0-16,0 6 0 0,-2 8-160 0,-4 1 160 16,-9 6 0-1,0 0-608-15,0 0-16 0,0 0 0 0,0 0 0 16,0 0-496-16,74 68-96 0,-74-68-32 0,0 0-18144 0</inkml:trace>
  <inkml:trace contextRef="#ctx0" brushRef="#br0" timeOffset="54148.18">22406 8808 15663 0,'-2'-13'688'0,"2"3"144"0,-3-1-656 0,1 2-176 0,2 1 0 0,-4 3 0 15,4-5 3840-15,-6-5 752 0,-1-11 144 0,-4-6 16 16,-3-4-1712-16,3 4-352 0,-6 4-64 0,0 0 0 15,4 9-1760-15,-2 4-352 0,0 2-64 0,-2 7 0 16,2 3-304-16,0 6-144 0,0 1 160 0,0 5-160 16,2 8 0-16,-2 6 0 0,0 1 0 0,5 5 0 0,1-1 0 0,-4 6 0 15,7-1 0-15,-3 3 0 0,3-4 0 0,-1-2 0 16,5 2 0-16,-2-2 0 0,4-30 0 16,-4 58 0-16,4-58 0 0,0 0 0 0,14 57 0 0,-14-57 0 15,0 0 0-15,0 0 0 0,0 0 0 0,0 0 0 16,56-15 0-16,-41 0-160 0,0-4-128 0,4 0-32 15,0-5 0-15,-1 1 0 16,3 2-80-16,-2 3-32 0,0-1 0 0,-1 4 0 0,-3 0 176 0,-15 15 48 16,29-19 0-16,-29 19 0 0,0 0 208 0,0 0 256 15,0 0-48-15,0 0-16 0,0 0 400 0,0 0 80 0,0 0 16 16,0 0 0-16,48 64 272 0,-48-64 48 16,0 0 16-16,0 41 0 0,0-41-16 0,0 0 0 0,0 49 0 0,0-49 0 15,0 0-368-15,2 43-80 0,-2-43-16 0,0 0 0 16,0 0-352-16,0 0-64 0,0 0 0 0,0 0-128 15,0 0-128-15,0 0-144 0,0 0-32 0,0 0 0 32,0 0-784-32,0 0-144 0,76 44-48 0,-76-44-20576 0</inkml:trace>
  <inkml:trace contextRef="#ctx0" brushRef="#br0" timeOffset="55250.83">22645 8306 32255 0,'0'-2'1424'0,"0"-3"304"0,0 3-1392 0,0 0-336 0,0 2 0 0,0-4 0 0,0 2 2224 0,0 0 368 0,4 1 80 0,-4-5 16 0,5 2-1136 0,-1 4-208 0,2 0-64 0,-6 0 0 0,0 0-272 0,0 0-64 0,0 0-16 0,0 0 0 0,28 72-288 0,-28-72-64 0,2 52-16 0,-2-52 0 0,4 68-560 0,-4-68 0 0,0 81 0 0,-4-40 0 0,2 0 0 0,2 3 0 0,-4-5 0 0,-1-1 0 0,1-3 288 0,0 3-48 0,2 3-16 0,-3-3 0 0,5-38-224 0,-4 66 0 0,4-66-144 0,-6 54 144 15,6-54-576-15,0 0 0 0,0 43-16 0,2-41 0 16,2-2 80-16,0-5 32 0,1-10 0 0,1-2 0 15,3-4 0-15,1-11 0 0,3-2 0 0,2-7 0 16,0-2-16-16,4-2 0 0,-1-4 0 0,1 0 0 0,6-4 96 0,-5 4 16 0,-1 2 0 0,0 4 0 16,0 4 240-16,-4 1 144 0,4 4-160 0,-8 2 160 15,2 8 0-15,-4 5 288 0,-3 8-32 0,0 3-16 16,-3 6 432-16,-3 2 96 0,0 0 0 0,0 10 16 16,0-6 112-16,-3 5 32 0,3-9 0 0,-6 30 0 15,2-9-256-15,2 3-48 0,-3 4-16 0,1 4 0 16,4-32-320-16,0 53-64 0,0-53-16 0,-4 43 0 15,4-43-208-15,0 0 0 0,0 49 0 0,0-49 0 16,0 0-256-16,0 0-112 0,0 0-16 0,0 0 0 16,0 0-544-1,0 0-112-15,0 0-32 0,0 0 0 0,0 0-48 0,0 0-16 0,75-13 0 0,-63-8 0 16,3-1 352-16,2 1 64 0,-6-2 16 0,4 5 0 0,-2 1 336 0,0-2 80 16,-1 4 16-16,-3 5 0 0,0 3 528 0,-9 7 128 15,0 0 0-15,0 0 16 0,0 0 464 0,0 0 96 16,13 58 0-16,-13-58 16 0,-3 60 240 0,3-60 64 15,0 64 0-15,0-64 0 0,3 57-320 0,-3-57-48 16,0 0-16-16,16 54 0 0,-16-54-448 0,0 0-80 16,0 0-32-16,0 0 0 0,0 0-336 0,71 17 0 15,-71-17 0-15,39-24 0 16,-20 7-288-16,2-4-128 0,1-2-32 0,3-1 0 16,-5 0-384-16,3-8-64 0,-2 5-32 0,-2-1 0 15,-1 4 32-15,1-10 16 0,-4 2 0 0,4 2 0 16,-6 2 352-16,-5 3 64 0,1 1 16 0,-1 1 0 0,-3 4 272 0,-5 3 176 0,0 0-192 0,0 5 192 15,-5 4 0-15,1 3 192 0,-6-2 0 0,1 6 0 16,-2 2 128-16,-2 4 32 0,-2 3 0 0,-4 2 0 16,4 5-176-16,2-1-48 0,-3 3 0 0,1 7 0 15,0-1 0-15,2 6 0 0,4 4 0 0,-4 2 0 16,5 5 160-16,1 1 32 0,5-5 0 0,2-37 0 16,0 72 32-16,0-72 16 0,11 56 0 0,-11-56 0 15,0 0 80-15,0 0 32 0,47 60 0 0,-47-60 0 16,0 0-160-16,0 0-48 0,83-6 0 0,-55-7 0 15,-6-6-272-15,5-1 0 0,5-3 128 0,-6-5-128 16,6-2-160-16,2-4-96 0,-4-3 0 0,2-1-16 16,-8 4-496-16,4-2-112 0,-3-1-16 0,5-3 0 15,-2-3-64-15,2-2-32 0,-2-4 0 0,1-2 0 16,-1 1 192-16,-8 1 32 0,3 0 16 0,-8 2 0 16,4-2 256-16,-10 6 48 0,1 0 16 0,-5 7 0 0,-1 10 432 0,-4 1 0 15,-4 6 0-15,-1 10 0 0,-3 2 528 0,1 7 96 16,-7 7 16-16,-1 2 0 0,2 6 128 0,2 6 16 15,-2 7 16-15,-2 6 0 0,2 4-96 0,1-1 0 16,3 7-16-16,1-9 0 0,3 3 80 0,3 5 0 16,-2 6 16-16,4 4 0 0,0-53 48 0,10 95 0 15,-10-95 0-15,11 92 0 0,-11-92-128 0,19 94 0 16,-19-94-16-16,22 72 0 0,-22-72-48 0,0 0 0 16,49 77 0-16,-49-77 0 15,0 0-1168-15,0 0-240 0,0 0-64 0,71 26 0 16,-71-26-432-16,29-17-80 0,-22 8-32 0,6-8 0 15,-3 0-320-15,-1-2-64 0,-3-3-16 0,1 3-19104 0</inkml:trace>
  <inkml:trace contextRef="#ctx0" brushRef="#br0" timeOffset="55447.11">23908 8158 16575 0,'-17'0'1472'0,"9"0"-1168"0,5 0-304 0,-3 0 0 0,6 0 5056 0,0 0 944 0,0 0 192 0,0 0 32 0,0 0-3616 0,0 0-736 0,0 0-144 0,40-21-16 0,-40 21-768 0,39-15-160 0,-39 15-16 0,53-19-16 0,-53 19-528 0,65-20-96 0,-65 20-128 0,64-19 176 0,-64 19-944 0,62-13-192 0,-62 13-48 0,0 0-19408 0</inkml:trace>
  <inkml:trace contextRef="#ctx0" brushRef="#br0" timeOffset="56002.78">24351 8233 31327 0,'0'0'1392'0,"0"0"272"0,0 0-1328 0,0 0-336 16,0 0 0-16,0 0 0 0,0 0 2448 0,0 0 432 15,0 0 64-15,0 0 32 0,42 66-1312 0,-42-66-272 16,0 0-48-16,60 2-16 0,-60-2-240 0,47-15-32 16,-47 15-16-16,47-25 0 0,-23 6-512 0,4-1-96 15,-3-3-32-15,-1-1 0 0,1-4-400 0,-5-1 0 16,3 1 0-16,-8 0 0 16,-2 5-512-16,-3 5-144 0,-1-1-32 0,-7 2 0 15,2 6-128-15,-10-1-16 0,-2 3-16 0,-3 0 0 16,-4 5 192-16,-4 4 32 0,-5 0 16 0,-2 5 0 0,-4 5 320 0,1-1 64 0,5 4 16 0,0-1 0 15,3 5 208-15,2 3 256 16,2-1-48-16,6 5-16 0,-4 7 224 0,15-31 32 0,-13 62 16 0,13-62 0 16,-6 50 112-16,6-50 0 0,6 59 16 0,-6-59 0 15,18 63 16-15,-18-63 0 0,0 0 0 0,44 81 0 16,-44-81-160-16,0 0-16 0,0 0-16 0,77 53 0 16,-77-53-416-16,0 0 0 0,67 0-192 0,-67 0 192 15,47-15-944-15,-47 15-64 16,49-28-16-16,-26 11 0 0,-3 2-192 0,5-6-64 0,7-3 0 15,-2-5 0-15,-6 1-544 0,5 2-112 0,1-4-32 0,2 0 0 16,-6 2 880-16,0 1 192 0,-1 8 16 0,-7 1 16 16,-18 18 2608-16,25-15 528 0,-25 15 96 0,0 0 32 15,0 0-1104-15,0 0-208 0,0 0-64 0,0 0 0 16,15 67-112-16,-15-67-16 0,0 0-16 0,-6 62 0 0,6-62-96 0,-7 49-16 16,7-49 0-16,-6 47 0 0,6-47-128 0,-6 41-16 15,6-41-16-15,0 0 0 0,-9 47-144 0,9-47-16 16,0 0-16-16,-9 27 0 0,3-25-176 0,2-2-16 15,4-2-16-15,-4-2 0 0,8-5-224 0,-4-5 176 16,0 3-176-16,6-8 160 0,1-5-160 0,-1-4 0 16,3-6 0-16,6-7 0 0,0-1-304 0,4-5 64 15,4-5 16-15,1-1 0 0,1 4-80 0,3-2-16 16,2 8 0-16,-2 8 0 0,0 1 48 0,1 2 0 16,-3 7 0-16,2 5 0 0,0 1 272 0,-28 19-160 15,49-23 160-15,-49 23-128 0,47-11-176 0,-47 11-16 16,0 0-16-16,68 2 0 15,-68-2-448-15,0 0-96 0,0 0-16 0,67 32-13760 0,-67-32-2768 0</inkml:trace>
  <inkml:trace contextRef="#ctx0" brushRef="#br0" timeOffset="57160.12">30324 17111 3679 0,'-10'3'320'0,"5"-3"-320"0,-1 2 0 0,2 2 0 0,4-4 6016 0,-3-4 1120 0,1 2 224 0,-2 0 64 0,0 1-3072 0,2-5-592 0,2-3-128 0,0-1-32 0,4-5-1408 0,7 2-272 0,-11 13-64 0,0 0-16 0,57-41-48 0,-57 41-16 0,0 0 0 0,86-27 0 0,-86 27-864 0,77-15-160 0,-77 15-48 15,89-13 0-15,-89 13-560 0,94-15-144 0,-94 15 0 0,92-24 0 0,-92 24 0 0,79-27 0 0,-79 27 0 0,79-30 0 0,-79 30 0 0,82-20 0 0,-82 20 0 0,68-19 0 0,-68 19 0 0,0 0 0 16,81-27 0-16,-81 27 0 0,0 0 0 0,0 0 0 15,73-16 0-15,-73 16 0 16,0 0-1264-16,0 0-272 0,0 0-64 0,0 0-16 16,0 0 16-16,0 0 16 0,0 0 0 0,66-19 0 15,-66 19 64-15,0 0 16 0</inkml:trace>
  <inkml:trace contextRef="#ctx0" brushRef="#br0" timeOffset="58575.92">30745 17338 8287 0,'0'-2'736'0,"-4"-2"-592"0,4 2-144 0,0 2 0 0,0-1 2192 0,0-1 416 0,-4-4 80 0,2-1 0 0,-5-3 1184 0,1-1 224 0,1-2 64 0,-1 3 0 0,2-1-1536 0,0 2-288 0,3 1-64 0,-3 2-16 0,4 3-1184 0,-4 1-240 0,2 2-64 0,-2 2 0 0,4 1 32 0,0 5 0 0,-3 3 0 0,3 2 0 0,3 4-192 0,-3 6-32 0,0 5-16 0,4-2 0 0,-4 6-144 0,2-2-32 0,2 4 0 0,-4 2 0 0,4 3-176 0,-3-1-32 0,3-2-16 0,0-4 0 0,3 1-160 0,1-4 0 0,-8-29 0 0,9 43 0 15,-9-43 0-15,0 0 0 0,0 0 0 0,0 0 0 16,34 49 0-16,-34-49-224 0,0 0 80 0,0 0 16 15,0 0 128-15,0 0-128 0,0 0 128 0,0 0-128 16,0 0 128-16,0 0 0 0,0 0 0 0,83-17 128 16,-83 17 112-16,0 0 16 0,0 0 16 0,0 0 0 15,71-23 48-15,-71 23 0 0,0 0 0 0,0 0 0 16,77-35 0-16,-77 35 0 0,0 0 0 0,68-34 0 16,-68 34 0-16,0 0 16 0,56-34 0 0,-56 34 0 15,0 0 48-15,68-38 0 0,-68 38 0 0,0 0 0 0,60-30-192 16,-60 30-48-16,0 0 0 0,0 0 0 0,62-30-144 15,-62 30 128-15,0 0-128 0,0 0 128 0,0 0-128 0,0 0 0 16,0 0 0-16,0 0 0 16,0 0-368-16,0 0-48 0,60-24-16 0,-60 24 0 15,0 0-336-15,0 0-64 0,0 0 0 0,0 5-16 16,-3-10-240-16,-3 1-32 0,2-2-16 0,-5 3 0 16,3-7-400-16,-7 5-96 0</inkml:trace>
  <inkml:trace contextRef="#ctx0" brushRef="#br0" timeOffset="58825.44">31124 17298 35007 0,'-3'4'1552'0,"3"-2"320"16,-4 2-1488-16,2-4-384 0,2 2 0 0,0-2 0 0,0 0 1728 0,0 0 288 0,0 0 48 0,0 0 16 16,0 0-464-16,0 0-80 0,73 41-32 0,-73-41 0 15,0 0-320-15,72 30-64 0,-72-30-16 0,0 0 0 16,77 19-448-16,-77-19-80 0,0 0-32 0,77 4 0 15,-77-4-416-15,0 0-128 0,0 0 0 0,86-10 0 16,-86 10 0-16,0 0 0 0,0 0 0 0,0 0-192 31,0 0-240-31,0 0-32 0,0 0-16 0,72 29 0 0,-72-13-96 16,-4 7 0-16,-2 5-16 0,-3 0 0 0,-1 6-288 0,-5 6-48 16,0 3-16-16,-1 4 0 0,-5-4-224 15,2-3-48-15</inkml:trace>
  <inkml:trace contextRef="#ctx0" brushRef="#br0" timeOffset="59777.52">30985 18298 31327 0,'2'-2'2784'0,"-4"-1"-2224"0,2-3-560 0,-3 4 0 0,3 0 2112 0,-4-2 320 0,2-1 64 0,-6-10 16 0,-1 0-1088 0,2-4-208 0,-3 0-64 0,3 4 0 0,1-2-528 0,-3 2-112 0,3 4-32 0,0 2 0 0,-1-1-272 0,1 3-48 0,-3 5-16 0,-3-2 0 0,3 4-144 0,0 4 0 0,-1 5 0 0,-3 4 0 0,2 8-288 0,-2 1 16 0,3 9 0 0,-3 4 0 0,2 3 16 0,1 5 0 0,-1 0 0 0,7 4 0 0,-1-2 256 0,1-1-192 0,4-3 192 0,4-2-160 0,-2-1 160 0,3-4 0 0,3-6 0 0,-8-28 0 16,15 43 0-16,-15-43 0 0,0 0 0 0,0 0 0 15,0 0-192-15,0 0 32 0,86-19 16 0,-67-5 0 16,0-4-48-16,-2-2-16 0,5-4 0 0,-3 0 0 15,0 2-16-15,0-5 0 0,1 1 0 0,-5 2 0 0,2 0-32 0,0 6-16 16,-4 2 0-16,-13 26 0 0,29-36-32 0,-29 36 0 16,0 0 0-16,0 0 0 0,0 0 464 0,0 0 96 15,0 0 0-15,0 0 16 0,0 0 368 0,0 0 80 16,0 0 16-16,52 54 0 0,-52-54 256 0,6 34 48 16,-6-34 16-16,4 34 0 0,-4-34-256 0,5 32-48 15,-5-32-16-15,0 0 0 0,0 0-384 0,15 38-80 16,-15-38-16-16,0 0 0 0,0 0-256 0,0 0 0 15,0 0 0-15,0 0 0 16,0 0-544-16,0 0-112 0,0 0-32 0,0 0 0 16,49-34-528-16,-45 21-96 0,-4 13-32 0,11-32-18960 0</inkml:trace>
  <inkml:trace contextRef="#ctx0" brushRef="#br0" timeOffset="60563.12">31260 18058 35007 0,'0'-2'1552'0,"0"2"320"0,0 0-1488 0,0 0-384 0,0-2 0 0,0 2 0 15,0 0 1840-15,0 0 288 0,0 0 64 0,0 0 16 16,0 0-656-16,0 0-128 0,67 43-16 0,-67-43-16 16,0 0-496-16,53 60-112 0,-53-60-16 0,28 51 0 15,-28-51-272-15,25 53-64 0,-25-53-16 0,15 47 0 16,-15-47-416-16,13 37 128 0,-13-37-128 0,2 25 0 16,-2-25-128-16,0 0-128 0,-2 13 0 0,2-13-16 31,-4-2-384-31,-2-4-80 0,3-5-16 0,-3-2 0 0,-2 2 48 0,3-3 0 15,-1-1 0-15,1-3 0 0,1-7 272 0,-2 1 64 0,6-4 16 0,-4-4 0 16,8 3 224-16,-4 3 128 0,6-6-160 0,3 2 160 0,1-4 0 0,1 2 0 16,6 6 0-16,-2 0 0 0,-15 26 192 0,28-42 16 15,-28 42 16-15,0 0 0 0,49-37-64 0,-49 37-16 16,0 0 0-16,0 0 0 0,0 0-144 0,73-10-224 16,-73 10 48-16,0 0 16 15,0 0-384-15,0 0-80 0,66 44-16 0,-66-44 0 16,0 0-288-16,0 0-64 0,49 52-16 0,-49-52 0 15,0 0-1136-15,0 0-224 0,0 0-64 0,56 55 0 16,-56-55-528-16,0 0-112 0,0 0-32 0,0 0 0 16,73 32-816-16,-73-32-176 0,0 0-16 0,0 0-16 0,0 0 4128 0,57-30 656 15,-57 30 224-15,17-30 32 0,-17 30 2112 0,13-27 432 16,-9 8 64-16,1 4 32 0,-1-3-176 0,-4-3-48 0,0 4 0 16,-4 2 0-16,4 0-1088 0,-3 2-240 0,-3 2-32 0,0-3-16 15,3 5-1120-15,-7 3-208 0,1 1-48 0,-1 3-16 16,-1 0-304-16,2 4-48 0,-6 0-16 0,5 3 0 15,-3 1-16-15,0 1-16 0,5 5 0 0,-1-1 0 16,0 2-160-16,1 0 0 0,6-1 0 0,-5 1 0 16,5 0 0-16,2 2 0 0,0-15 0 0,2 34 0 15,-2-34 0-15,7 28 0 0,-7-28 0 0,0 0 0 16,25 54 0-16,-25-54 0 0,0 0 0 0,37 68 0 16,-37-68 0-16,40 68 0 0,-40-68 192 0,52 90-64 15,-23-36 128-15,-5 3 0 0,4 1 16 0,-3-2 0 16,-1-1-32-16,-5 1-16 0,-4-3 0 0,-4 0 0 15,2-1-32-15,-7-9 0 0,-2-3 0 0,-1-3 0 0,-3 1-192 16,-3-4 144-16,3-4-144 0,-4-7 128 0,-2 1-128 16,-3-9-224-16,-2 0 48 0,1-6 16 15,-5 1-400-15,2-6-80 0,-2-4 0 0,-4-2-16 16,0 0 192-16,1-8 32 0,-3-3 16 0,-2-4 0 0,3-1 256 0,-7-9 160 16,1-3-192-16,2-7 192 0,1 1 0 0,8-5 192 15,0 1 0-15,8-3 0 0,5 0 272 0,2-2 48 16,2 1 16-16,7 1 0 0,4 2 336 0,2 7 64 15,0 2 16-15,4 0 0 0,-19 32 208 0,53-62 32 16,-53 62 16-16,62-60 0 0,-62 60-240 0,67-53-32 16,-67 53-16-16,66-43 0 0,-66 43-560 0,60-36-112 15,-60 36-32-15,60-32 0 16,-60 32-832-16,59-24-160 0,-59 24-48 0,0 0-15168 0,71-28-3024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0T15:40:58.2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21487 15228 41471 0,'0'-4'3680'0,"0"2"-2944"0,4 0-592 0,-4 0-144 0,2 2 1792 0,2-4 320 0,-4 3 64 0,4 1 0 15,-4 0-1968-15,1 0-400 0,3 5-64 0,0-1-32 0,5 7 608 0,-9-11 128 0,0 0 32 0,0 0 0 0,49 72-224 0,-39-44-32 0,-1 6-16 0,-3 1 0 0,3 7-208 0,-3 1 0 0,-3 0 128 0,3 2-128 0,-6 2 0 0,0 0 0 0,0-4 0 0,0-7 0 0,0-4 0 0,0-4-192 0,0-7 192 0,0 3-208 0,0 1-256 0,4-3-48 0,-4-3-16 0,0-10 0 0,2 1-112 0,1-8-32 0,1-4 0 0,-2-11 0 0,2-2 864 0,0-10 160 0,1-1 32 0,-3-4 16 0,6-8-1312 0,1-7-272 0,-3 2-48 0,7-8-16 0,-4 6 2592 0,6-4 528 0,0 6 112 0,-2 5 0 0,4-1-1504 0,0 11-304 0,0 3-176 0,0 7 192 0,-17 18-592 0,0 0-112 0,0 0-32 0,0 0 0 0,0 0 736 0,0 0 160 0,0 0 32 0,87 30 0 0,-82-12-784 0,-1 5-160 0,2 1-16 0,-6 1-16 0,0-4 592 0,0 1 336 0,0 3-32 0,0-1-16 0,0 4-288 0,0-3 160 0,0-3-160 0,-4-1 128 0,8-2-256 0,-4-6-64 0,1-2-16 0,1-2 0 16,0-3 208-16,2-2 0 0,-2-4 192 0,5 0-192 16,-1-10 176-16,-2-3-176 0,1-6 160 0,1-5-160 31,3-4-1536-31,-3-2-384 0,2-4-96 0,1-4-16 15,2 3 528-15,2-3 96 0,-1 0 32 0,1 5 0 0,2 3 2512 0,-2 1 496 0,-4 7 96 0,6 5 32 16,-5 4 112-16,-1 7 32 0,-9 6 0 0,0 0 0 16,0 0-1904-16,0 0-240 0,0 0-112 0,59 70-32 31,-59-70-128-31,15 54-48 0,-10-22 0 0,3 0 0 0,-3-4 560 0,5 2 304 0,-5-1-48 0,5-5 0 16,-5-1-256-16,3-5 0 0,-8-18 0 0,0 0 0 15,30 55-448-15,-30-55-128 0,0 0-48 0,0 0 0 16,38 52-320-16,-38-52-64 0,0 0-16 0,0 0-18064 15</inkml:trace>
  <inkml:trace contextRef="#ctx0" brushRef="#br0" timeOffset="702.83">22621 15508 31327 0,'-10'-8'1392'0,"6"6"272"0,3 0-1328 0,-3-5-336 15,0 1 0-15,2 2 0 0,2 2 2976 0,-4-3 528 16,4 1 96-16,-3-7 32 0,1-2-1488 0,-2-4-288 0,0 0-64 0,2 2-16 16,-3 2-1376-16,1 3-272 0,0 5-128 0,-1-1 128 15,-1 4-128-15,2 6 0 0,-5 1 0 0,-1 9 0 16,1-3-256-16,0 6 32 0,-1 2 0 0,-1 1 0 31,5 5-1568-31,-3-1-320 0,5 2-64 0,-2 1-16 0,3-3 1728 0,3 4 464 0,0 1-144 0,0-1 144 16,0-4 0-16,0-1 0 0,5-3 0 0,-1-5 0 15,2-1 0-15,1-5 224 0,-7-9-64 0,0 0-16 16,0 0-16-16,0 0 0 0,0 0 0 0,59-34 0 16,-44 15-128-16,-2-3 0 0,2 1 0 0,4-5 128 15,-4 1-128-15,3-1 0 0,1-2-160 0,-4 3 160 16,-4 7-400-16,6-1 16 0,-2 0 0 0,-15 19 0 0,25-24 48 15,-25 24 16-15,0 0 0 0,0 0 0 0,0 0 320 0,0 0 0 16,0 0 0-16,0 0 0 0,0 0 368 0,34 54 192 16,-38-37 32-16,4 2 16 0,-2 0 112 0,2-1 32 15,0-2 0-15,0-1 0 0,2-4-240 0,2-4-32 16,-1 1-16-16,-1-4 0 0,2-1-336 0,0-1-128 16,-4-2 0-16,0 0 144 0,0 0-352 0,0 0-80 15,0 0-16-15,0 0 0 16,0 0-288-16,0 0-64 0,0 0-16 0,64-26 0 15,-64 26-48-15,0 0-16 0,0 0 0 0,0 0 0 16,0 0-1456-16,52-26-304 0,-52 26-48 0,0 0-16 16,29-27 32-16,-20 12 0 0,0 2 0 0,-3 0 0 0,5 2 1968 0,-1-4 400 15,-1 0 160-15,4 1-128 0,-2-1 1024 0,3-3 224 0,-14 18 32 0,24-29 16 16,-11 18 368-16,-3-2 80 0,5 4 16 0,-6-3 0 16,0 9-48-16,1-1-16 0,-10 4 0 0,0 0 0 15,0 0-560-15,0 0-112 0,24 47-32 0,-24-28 0 16,0 5-176-16,0 0-48 0,-3 1 0 0,1 5 0 15,2 2 144-15,-2-4 32 0,0-3 0 0,2-1 0 16,0-5-176-16,0 1-48 0,2 3 0 0,0-4 0 16,3-4-304-16,-3-6-64 0,2 1-16 0,0-7 0 15,-4-3-352-15,0 0-80 0,0 0-16 0,0 0 0 32,0 0-704-32,0 0-144 0,39-35-16 0,-29 18-12592 0,-5-4-2528 0</inkml:trace>
  <inkml:trace contextRef="#ctx0" brushRef="#br0" timeOffset="913.75">23201 15066 9215 0,'-3'0'816'0,"-3"0"-656"0,2 2-160 0,0 0 0 0,3 1 4800 0,1-3 912 0,-4 0 192 0,2 4 48 0,-2 4-2160 0,0-1-416 0,2 3-96 0,-1-3-16 0,3 1-2240 0,3-3-464 0,-3-1-96 0,6 2-16 0,-2-4-448 0,-4-2 0 0,0 0-176 0,0 0 176 0,0 0-1120 0,0 0-96 0</inkml:trace>
  <inkml:trace contextRef="#ctx0" brushRef="#br0" timeOffset="1153.1">23399 15387 26719 0,'0'23'1184'0,"1"-14"240"0,3 2-1136 0,-4-1-288 0,0-3 0 0,-4-1 0 16,4-2 2736-16,0 7 480 16,0 8 112-16,0 0 0 0,0-1-1648 0,0-1-336 0,0-3-64 0,4-5 0 15,-4-5-768-15,4-4-128 0,-2-2-48 0,2-6 0 16,-4 8-336-16,9-19-192 0,-3 6 32 0,-3-2 0 31,7 0-320-31,-8-7-64 0,5 3-16 0,-1-2 0 16,3 1-352-16,1-1-80 0,-1 0-16 0,2 1 0 15,-1 1-16-15,3 2 0 0,-13 17 0 0,21-26 0 0,-12 16 1200 0,-9 10 224 0,0 0 48 0,0 0 16 16,0 0 704-16,0 0 144 0,0 0 32 0,0 0 0 16,0 0-576-16,75 26-96 0,-75-26-32 0,0 0 0 15,15 55-128-15,-15-55-16 0,11 49-16 0,-11-49 0 16,10 43-272-16,-10-43-48 0,7 38-16 0,-7-38 0 15,0 0-304-15,15 41-64 0,-15-41-16 0,0 0 0 16,0 0-480-16,0 0-112 0,0 0 0 0,0 0-18240 16</inkml:trace>
  <inkml:trace contextRef="#ctx0" brushRef="#br0" timeOffset="1387.06">23985 14867 16575 0,'-15'9'1472'0,"7"-3"-1168"16,3 3-304-16,-1-5 0 0,2 2 4880 0,-1-5 928 15,1 7 176-15,-2 7 32 0,-3 13-3456 0,-4 6-704 16,2 9-144-16,-3 4-32 0,9 2-912 0,-1 2-192 16,2 0-48-16,4 1 0 0,4 1-240 0,2-4-48 15,3-4-16-15,1-2 0 0,-1-2-224 0,-9-41 0 0,34 74 128 0,-34-74-128 16,34 62-256-16,-34-62-80 0,0 0-32 0,52 56 0 31,-52-56-512-31,0 0-96 0,0 0-32 0,0 0-18368 0</inkml:trace>
  <inkml:trace contextRef="#ctx0" brushRef="#br0" timeOffset="1620.57">24355 14792 35935 0,'4'-10'1600'0,"-2"5"320"16,2 1-1536-16,-4 4-384 0,0 0 0 0,0 0 0 16,0 0 1552-16,0 0 240 0,0 0 64 0,0 0 0 0,92 69-400 0,-92-69-80 15,52 77-16-15,-52-77 0 0,44 92-368 16,-29-39-80-16,0 0-16 0,-2 5 0 0,-8 4-384 0,-1 0-64 16,-4-4-32-16,-4-1 0 0,2-3-416 0,-7-7 0 15,0-2 0-15,-6-3-176 16,2-7-496-16,-8-1-96 0,2 0-32 0,-7-8 0 15,5 0-480-15,-7-3-80 0,-2 0-32 0,5 1-19024 16</inkml:trace>
  <inkml:trace contextRef="#ctx0" brushRef="#br0" timeOffset="2189.01">25071 14743 35007 0,'0'0'1552'0,"0"0"320"0,0 0-1488 0,0 0-384 0,2-4 0 0,-4 4 0 15,2 0 1536-15,-5 0 256 0,1 4 32 0,-6-4 16 16,1 3-1152-16,-6 3-240 0,0-2-32 0,0 3-16 16,-2 3-272-16,2-1-128 0,-6 4 128 0,2 0-128 15,3 2 0-15,-1 1 0 0,4-1 128 0,-3 3-128 16,7 1 0-16,-4 0 0 0,4 0 0 0,3 0 0 15,2 1 0-15,2-5 0 0,4 4 0 0,-2-19 0 16,0 0 224-16,23 62 16 0,-23-62 0 0,0 0 0 16,39 62 128-16,-39-62 16 0,0 0 16 0,60 51 0 0,-60-51 64 0,0 0 16 15,0 0 0-15,85 51 0 0,-85-51-192 16,0 0-32-16,0 0-16 0,84 39 0 0,-84-39-240 0,0 0 0 16,0 0-144-16,0 0 144 0,55 60-288 0,-55-60 32 15,0 0 16-15,7 43 0 0,-10-26 112 0,-1 0 128 16,2 4-208-16,-2-2 80 0,1-1-96 0,-3-3-16 15,0 1 0-15,1-3 0 0,1 2-80 0,-2-6 0 16,-1 0-16-16,-1 3 0 0,1-3 0 0,1-1 0 16,0-3 0-16,-3 1 0 0,5 0 48 0,-1 1 16 15,1-5 0-15,0 2 0 0,4-4 80 0,0 0 32 16,0 0 0-16,0 0 0 0,0 0 160 0,0 0 0 16,0 0 128-16,0 0-128 0,41 52 448 0,-41-52 32 0,0 0 0 15,0 0 0-15,62 72 128 0,-62-72 32 0,44 64 0 0,-44-64 0 16,43 73-112-16,-43-73-16 0,39 75 0 0,-39-75 0 15,32 72 0-15,-32-72-16 0,25 69 0 0,-25-69 0 16,17 56-176-16,-17-56-16 0,7 47-16 0,-7-47 0 16,6 34-288-16,-6-34 0 0,-4 27 0 0,4-27 0 31,0 0-528-31,-2 16-112 0,2-16-32 0,-9 4 0 0,3-4-608 16,-1 0-112-16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1T20:20:09.2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28260 18013 13823 0,'-6'4'1216'0,"1"-3"-960"16,4 0-256-16,0 0 0 0,1-1 1088 0,-2 3 160 15,-1-2 32-15,-2 3 16 0,-2-1 816 0,1 2 176 16,1 0 16-16,2-1 16 0,1-1-384 0,4 0-80 15,-2-3 0-15,0 0-16 0,0 0-368 0,0 0-64 16,47 0 0-16,-47 0-16 0,0 0-512 0,48-6-112 0,-48 6 0 16,39-7-16-16,-39 7-496 0,41-8-112 15,-41 8-16-15,40-7 0 0,-40 7-128 0,41-15 0 0,-41 15 0 0,35-14 0 16,-35 14 0-16,36-16 0 0,-18 8 0 16,0-1 0-16,-18 9-240 0,31-16-16 0,-16 8-16 0,-3 0 0 31,-12 8-464-31,21-13-96 0,-13 8 0 0,-1 1-16 15,-2 0-1168-15,-1-1-224 0</inkml:trace>
  <inkml:trace contextRef="#ctx0" brushRef="#br0" timeOffset="422.26">28770 17701 3679 0,'-7'4'320'0,"2"-3"-320"0,2 3 0 0,0 0 0 0,2-2 3968 0,0 3 736 0,1-2 144 0,-1 4 16 0,-1 7-1840 0,0 0-368 0,1 7-80 0,-2 5-16 0,2 0-368 0,1 3-80 0,0 2 0 0,1 3-16 0,3 0-1136 0,-2 5-240 0,2 0-32 0,-1 0-16 0,0 1-416 0,0-1-96 0,0-2-16 0,0-1 0 0,-2-4-144 0,-1-32 0 0,4 52 0 0,-4-52 128 0,5 39-128 0,-5-39 0 0,0 0-192 0,10 36 192 15,-10-36-864-15,0 0-48 0,0 0-16 0,0 0-10592 0,0 0-2112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1T20:25:48.1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12858 10722 10127 0,'0'-3'896'0,"0"3"-704"0,0 3-192 0,0-3 0 0,0-3 960 0,0 3 176 0,0 0 16 0,0 0 16 0,0-1 688 0,0 0 144 0,0-4 32 0,0 1 0 0,0 1-304 0,0 0-64 0,-2 1-16 0,2-3 0 0,-1 3-112 0,1-2-32 0,-1-1 0 0,-2 1 0 0,2 6-448 0,0 0-96 0,-1-1 0 0,0-1-16 0,1 4-368 0,-1-4-64 0,0 0 0 0,0 0-16 0,1-4-224 0,-1 1-32 0,0 3-16 0,-1-2 0 0,2-2-32 0,-1-1 0 0,1-1 0 0,-2-1 0 0,1-1 16 0,-1 1 0 0,1-2 0 0,-1 0 0 0,2 3-80 0,-2-5 0 0,0 1-128 0,0-1 192 0,0-1-192 0,0 1 0 0,1 4 0 0,-1-1 0 0,1-1 0 0,-3-4 0 0,0-2 0 0,0 0 0 0,-1 1 0 0,1 1 0 0,0 0 0 0,0 3 0 0,0 0 0 0,0-1 0 0,0 0 0 0,-1 0 0 0,0 0 0 0,-1-1 0 0,1 0 0 0,0 1 0 0,0 0 0 0,-3 0 0 16,2 2 0-16,1 1 0 0,-2 2 0 0,0-6 0 0,-1 4 0 0,0-3 0 0,-1 2 0 0,2-2 0 0,-2 2 0 0,1 1 0 0,-1-1 0 0,2 2 144 0,-2-3-144 16,0 0 128-16,0 1-128 0,1-1 0 0,-1 3 0 0,0 1 128 15,2-1-128-15,-1 0 0 0,-1 1 0 0,0 0 0 16,-1-2 0-16,1 2 0 0,-1 1 0 0,1 0 0 16,-1 0 0-16,0 0 0 0,1 3 128 0,-2-4-128 15,-2 1 0-15,1 1 0 0,-1-1 0 0,0 1 0 16,0-1 0-16,-1-1 0 0,0 0 0 0,-1 1 0 15,0-1 0-15,0-3 0 0,-2 0 0 0,1 2 0 16,0-2 0-16,-1 1 0 0,0-1 0 0,-1 0 0 16,2 2 0-16,-3 0 128 0,2-2-128 0,-2 2 0 15,1 0 0-15,0 1 0 0,1 1 128 0,1-1-128 16,1 1 0-16,-1 1 0 0,2 2 0 0,1-1 0 16,0 1 0-16,1 2 0 0,-1-1 0 0,3-2 0 0,1 2 0 15,0 0-256-15,3-3 64 0,0 2-12000 16,2-3-2400-16</inkml:trace>
  <inkml:trace contextRef="#ctx0" brushRef="#br0" timeOffset="1197.2">11929 9892 9215 0,'-1'-4'816'0,"1"3"-656"0,0 1-160 0,0-2 0 0,-1 1 1152 0,1-2 208 0,-2-1 48 0,0-1 0 0,-1-1 704 0,1 1 160 0,-2 3 32 0,0-1 0 0,2 2-480 0,-2 1-96 0,2 1 0 0,-2-1-16 0,2 0-384 0,-2-1-80 0,0 1-16 0,-1-1 0 0,2 1-272 0,-2-1-64 0,-2 1-16 0,1 0 0 0,0-3-256 0,-3 3-48 0,3 3-16 0,-2-3 0 0,-1 0-336 0,-1 0-64 0,0 0-16 0,-1 1 0 0,0 1-144 15,-2 1 128-15,0-1-128 0,-1 1 128 0,1-3-128 0,0 0 160 0,0 0-160 0,-3 0 160 0,0 0-16 0,-3-3 0 0,2 3 0 0,-3-1 0 0,-1 1 32 0,-1-1 0 0,-2-2 0 0,1 1 0 0,-2 1-16 0,1-2 0 0,1 3 0 0,-3-2 0 16,0 2-160-16,-2-3 192 0,0 2-192 0,-1 0 192 16,-2 1-192-16,0 0 0 0,-1 0 0 0,0 1 0 15,-2 3 0-15,1-4 0 0,-3 2 128 0,0 2-128 16,1-2 0-16,1 1 0 0,-1-1 0 0,2 1 0 16,-1-1 0-16,0 2 0 0,-2 0 0 0,0 1 0 15,1 0 0-15,0-2 0 0,0 2 0 0,-3-2 0 0,-2 0 0 16,0 0 0-16,2 1 0 0,0-2 0 15,1 2 0-15,-3 1 0 0,1 0 0 0,-1-3 0 0,3 3 0 0,0 0 0 16,-2-3 0-16,1 2 0 0,0-1 0 0,-1-1 0 16,4-1 0-16,-1 3 0 0,-1-3 0 0,0 2 0 15,-1-1 0-15,3 3 0 0,-1-2 0 0,0 2 0 16,1 0 128-16,-1-1-128 0,2 0 0 0,-3 1 0 16,2-1 0-16,0 1 0 0,1-3 0 0,-2 2 0 15,0-2 0-15,-1 2 0 0,4 1 0 0,-1 1 0 16,5-1 0-16,-2-1 0 0,0 3 0 0,1 0 0 15,3-1 128-15,0 2-128 0,-1 0 0 0,0 3 0 16,-2-2 0-16,1 0 0 0,0 3 0 0,1 0 0 0,2 0 0 16,0 2 0-16,0-2 0 0,0-1 0 0,1 2 128 15,3-1-128-15,0 3 0 0,-1-3 0 0,2 1 0 0,0-1 0 16,0 2 0-16,2-2 0 16,-1 2 144-16,2 1-144 0,2-3 0 0,-1 0 144 0,1 3-144 0,-1-4 0 15,2 2 144-15,-1-1-144 0,0 0 0 0,-3 2 144 16,3-2-144-16,1-1 0 0,0 1 0 0,2-4 128 15,0 2-128-15,1 0 0 0,-2 1 0 0,1 0 0 16,-1 2 0-16,1-1 0 0,0 3 128 0,1-3-128 16,0 2 0-16,2 1 0 0,-1-3 0 0,-1 3 0 15,1-3 0-15,1 1 0 0,-1 0 0 0,1 2 0 16,-1-1 0-16,0-1 0 0,1 1 0 0,0-2 0 16,2-1 0-16,-1-1 0 0,-1 0 0 0,1-1 0 15,2-1 0-15,-2 1 0 0,2 0 128 0,1-2-128 16,0-1 0-16,-1 1 0 0,2-3 0 0,1 1 0 15,0 0 0-15,0-1 0 0,2-1 0 0,-1 0 0 0,1-3 0 16,2 1 0-16,-2-1 0 0,2 0 0 16,0 2 0-16,0-2-192 0,2 0 32 0,-1 0 16 15,0-2-736-15,2 1-144 0,-1-1-16 0,2 1-16688 16</inkml:trace>
  <inkml:trace contextRef="#ctx0" brushRef="#br0" timeOffset="6847.59">13954 10484 20271 0,'-1'2'1792'0,"0"-1"-1424"0,0 1-368 0,1-2 0 0,0 0 1488 0,-1 0 240 0,-1 0 32 0,1 0 16 0,0 0-176 0,-2 0-48 0,2-2 0 0,0-1 0 0,0 0-944 0,1 0-192 0,0-2-32 0,0 2-16 0,-2-1-112 0,2-1 0 0,-1-1-16 0,0 1 0 0,-2-1 464 0,1 1 80 0,0 1 32 0,-1-1 0 0,1 1-64 0,-1-1-16 0,2 2 0 0,-2-2 0 0,1 2-432 0,-1-3-96 0,0 2-16 0,0-2 0 0,0 1-192 0,0 0 0 0,2 2 0 0,-3-2 0 0,0-2 0 0,2 0 0 0,-2 1 0 0,1-2 0 0,-2 1 0 0,-2 0 0 0,1-2 0 0,0 3 0 0,-1-4 0 0,-1 0 0 0,1 1 0 0,-2-1 0 0,2 3 0 0,-3-4 0 0,1 1 0 0,-1-1 0 0,0 1 0 0,0-1 0 0,1 2 0 0,-1-2 0 0,-1-1 0 0,-1 1 0 0,0-1 0 0,0 1 0 0,1 0 128 0,-2-1-128 0,-2 1 0 0,2-3 144 0,-1 3-144 16,1-1 0-16,-2-1 144 0,-1 1-144 0,0-1 0 0,-2 0 144 0,1 1-144 0,0 0 0 0,-2 1 144 0,1 0-144 0,-3 0 0 0,-1 0 144 0,4 2-144 0,-2-2 0 0,0 1 144 0,1 3-144 0,-2-4 160 0,0 4-32 0,1-1-128 0,-1 0 192 0,1 2-192 0,1 0 176 0,2-3-176 0,-1 3 160 0,-1 0-160 0,0-1 0 16,0 2 0-16,-2 0 0 0,1 0 0 15,-1 2 128-15,1-2-128 0,-1 2 0 0,-1 0 0 0,1-2 128 16,-2 3-128-16,5-1 0 0,1 2 0 0,-3-4 128 16,-2 0-128-16,-4 0 0 0,1-1 0 0,0 0 0 15,-1 0 0-15,0-3 0 0,2 2 0 0,0-1 0 16,2 2 0-16,-2 1 0 0,3 0 0 0,-1 1 0 15,0 2 0-15,-1-2 0 0,2 3 0 0,-2 0 0 16,1 1 0-16,-2 0 0 0,2-3 0 0,-2 6 0 16,1-3 0-16,1 1 0 0,2 0 0 0,-2 3 0 15,-2-2 128-15,-1 2-128 0,1 1 0 0,-2-3 0 0,1 2 0 0,0 1 0 16,2 1 0-16,-2-1 0 0,0 1 0 0,-2-1 0 16,1 2 0-16,-1-1 0 0,0 0 0 0,1-1 0 15,2 0 0-15,0-1 0 0,-1-1 0 16,0 2 0-16,2-2 0 0,0 0 0 0,1 0 0 0,0 1 0 15,0-1 0-15,-1 1 0 0,3 1 0 0,1-1 0 16,-2 1 0-16,0-4 0 0,0 4 0 0,0-4 0 16,0 3 0-16,1-3 0 0,-1 1 0 0,-1 1 0 15,1-1 0-15,-1 2 0 0,0-4 0 0,0 3 0 16,3 0 0-16,0 0 0 0,-1-1 0 0,-1 3 0 16,1-2 0-16,-1 0 0 0,-1 1 0 0,0 1 0 15,0 0 0-15,1 0 0 0,-1 2 0 0,0 2 0 16,1-4 0-16,0 4 0 0,0-1 0 0,0-2 0 15,0 2 0-15,-1 0 0 0,1 0 0 0,1-1 0 0,-1 2 0 16,0 0 0-16,1-1 0 0,0 1 0 0,2-2 0 16,-2 2 0-16,-1 1 0 0,1 0 0 0,0 1 0 0,-1-2 0 15,3-1 0-15,-2 1 0 0,3 0 0 0,-1-1 0 16,1 1 0-16,0 0 0 0,1-1 0 0,-2 0 0 16,3 0 0-16,1 1 0 0,-1 0 0 0,0-2 0 15,0 3 0-15,0-1 0 0,0-1 0 0,-1 1 0 16,0 0 0-16,0-1 0 0,1 1 0 0,-1-2 0 15,1 2 0-15,2 0 0 0,-1-1 0 0,2 1 0 16,-1 0 0-16,2-1 0 0,0 1 0 0,0-1 0 16,1 1 0-16,0-1 0 0,2 0 0 0,-1-2 0 0,3-1 0 15,0 2 0-15,-2-1-128 0,0 1 128 0,0 3 0 16,-2 1 0-16,-1 0 0 0,1-2 0 0,0 1-144 0,2-2 144 16,-2 1 0-16,1 0 0 15,0-1 0-15,2 1 0 0,-8 3 0 0,8-4 0 0,-1 1 0 16,2-3-128-16,0 0 128 0,0 0 0 0,1 0 0 15,1-1-192-15,0 0 192 0,2 0-192 0,0-2 192 16,0 0-192-16,0-1 64 0,1 1 128 0,1-3-208 16,0 2-48-16,-2-1 0 0,2-1 0 0,0-1 0 15,0-1-512 1,0-1-128-16,2-1 0 0,-1 0-16 0,0-1-1280 0,2-1-256 0,-1-4-48 0,0 0-11584 16</inkml:trace>
  <inkml:trace contextRef="#ctx0" brushRef="#br0" timeOffset="7199.38">10213 10173 7359 0,'-2'0'656'0,"0"0"-528"0,1 0-128 0,-1 0 0 0,2 0 2160 0,-1 1 400 0,-1 2 64 0,-2-2 32 0,-1 4 480 0,0 1 112 0,1 4 16 0,1-2 0 0,0 7-1296 0,1-1-256 0,2 2-48 0,-1 3-16 0,-1 0-752 0,1 0-160 0,0-1-32 0,0 0 0 0,-1-1-320 0,2-1-80 0,-1 0-16 0,1 0 0 0,-1-3-288 0,1-1 128 0,-1-2-128 0,1 0 0 0,0 1 0 0,0-5 0 0,1 2 0 0,0-2 0 0,0-3 0 0,1 2 0 0,0-5 0 0,1 3 0 0,-1-2 0 0,2 2 0 0,-1-2 0 0,1 0 0 0,2 0 0 0,1 2 0 0,0 2 0 0,0-3 0 15,2 2 0-15,0 1 0 0,-9-5 0 0,0 0 0 16,0 0 0-16,0 0 0 0,54 17 0 15,-54-17 0-15,0 0 0 0,0 0 0 0,0 0 0 0,69 0 0 16,-69 0 0-16,0 0 0 0,0 0 0 0,58-17 0 31,-58 17-288-31,0 0-160 0,55-16-48 0,-55 16 0 0,0 0-1552 0,65-26-304 0</inkml:trace>
  <inkml:trace contextRef="#ctx0" brushRef="#br0" timeOffset="8842.2">15082 10705 11967 0,'-6'-5'1072'0,"2"1"-864"0,2 1-208 0,1 1 0 0,-1 0 1760 0,1-2 304 0,0 1 64 0,0-5 16 0,-2-5-64 0,-1-4-16 0,2-2 0 0,0-3 0 0,0 2-832 0,1 1-160 0,0-5-48 0,0 3 0 0,-1 0-832 0,0 1-192 0,-2-2 0 0,0 3 0 0,1 0 0 0,-3 0 208 0,-1 2-64 0,0-3-16 0,-2 3 480 0,-1 2 96 0,1-1 0 0,-1 3 16 0,-3-3-16 0,2 2 0 0,-1 0 0 0,-2 2 0 0,1 0-112 0,-1 1-16 0,0 0-16 0,0-1 0 0,0 1-240 0,-1 0-32 0,1-1-16 0,-2-1 0 0,2 0-144 0,-1 1-128 0,0 1 144 0,-1 0-144 0,0-2 176 0,0 1-176 0,-4 1 192 0,1-3-192 0,2 2 176 0,-2 0-176 0,-2 1 160 0,0-2-160 16,0 3 256-16,-1 2-64 0,1-2 0 0,1 4 0 0,3 1-48 0,1 0-16 0,-1 2 0 0,-2-1 0 0,-2 3-128 0,0-2 0 0,0 0 0 0,0 3 128 0,2 0-128 0,0 0 0 15,-1 0 144-15,-1 0-144 0,1 0 0 0,0 0 0 16,1 0 0-16,0 1 0 0,-1 2 0 0,-1-1 0 15,1-2 0-15,-1 0 128 0,-1 1-128 0,-1 1 0 16,-2 0 0-16,-1-1 0 0,2 2 0 0,1 1 0 16,-3-2 0-16,0 1 0 0,-1-2 0 0,0 0 0 15,-1 1 0-15,1-2 128 0,1 3-128 0,-1-2 0 0,2-1 0 16,1 0 128-16,-1 0-128 0,1-2 0 0,2 0 0 16,-3 0 0-16,-2 0 0 0,-3-2 0 15,2 1 0-15,-2 0 0 0,2 1 0 0,-1 1 0 16,1-1 0-16,1 0 0 0,0 2 0 0,-1-1 0 0,2 2 0 15,-1 1 0-15,2 0 0 0,0-1 0 0,0-1 0 0,-1 3 0 16,2-1 0-16,0-2 0 0,-2 2 0 0,0-1 0 16,0 0 0-16,1 2 0 0,0-2 0 0,-1 2 0 15,0 0 0-15,0 1 0 0,3 2 0 0,-1-4 0 16,1 3 0-16,-1 0 0 0,1 0 0 0,-2 0 0 16,2 1 0-16,0-1 0 0,1-2 0 0,1 0 0 15,0 2 0-15,0-1 0 0,0 3 0 0,1 0 0 16,2-1 0-16,0 1 0 0,1 2 0 0,1-3 0 15,0 0 0-15,0 2 0 0,1 0 0 0,0 0-128 16,0-1 128-16,0-1 0 0,2 2 0 0,-2-2 0 0,0 0 0 16,0-1 0-16,2 1 0 0,-1 2 0 0,1-2 0 15,-1 0-128-15,0 0 128 0,0-1 0 16,-3 0 0-16,1 0-128 0,0 1 128 0,0-1 0 0,1 1 0 0,-1-1 0 16,1 0 0-16,1 2-128 0,-2-3 128 0,-1 0 0 15,0 1 0-15,0-1 0 0,-2 1 0 0,2-4 0 16,0 3 0-16,-1-2 0 0,1 2 0 0,0-3 0 15,-1 2 0-15,1-1 0 0,0 1 0 0,0-1 0 16,0 2 0-16,1-2 0 0,0 3 0 0,0-2 0 16,0 2 0-16,0 0 0 0,2-1 0 0,1 3 0 15,-1-2 0-15,1 1 0 0,-1 0 0 0,2 0 0 16,-1 0 0-16,1 1 0 0,1-1 0 0,0 2 0 16,-2-1 0-16,1 0 0 0,0-1 0 0,-2 0 0 15,3 1 0-15,-2 0 0 0,1 0 0 0,0 1 0 0,1 2 0 16,0-3 0-16,1 2 0 0,0-2 0 0,1 2 0 0,0-3-128 15,2 1 128-15,-2 1 0 16,1-1 0-16,-1 1 0 0,2-1 0 0,-2 2 0 0,2-4 0 0,-2 2 0 16,3 1 0-16,-2-1 0 0,3-1 0 0,0-2 0 15,0 3 0-15,2-3 0 0,-1 0 0 0,-1 1 0 16,1-3 0-16,1 1-128 0,0-1 128 0,-1-1 0 16,2 2-176-16,0-2 176 0,0 0-208 0,0 2 80 15,1-2-64-15,-2 0 0 0,2 3 0 0,-2-3 0 16,2 3 16-16,0-3 0 0,-2 2 0 0,1 0 0 15,-2 2-48-15,2-4-16 0,-2 3 0 0,0-1 0 16,1 0-240-16,-1 0-48 0,0 1-16 16,1-3 0-16,-1 0-496 0,0-1-112 0,2-1 0 0,-2 0-16 15,1-1-592-15,2-3-112 0,-1-1-32 0,1-3-10608 16</inkml:trace>
  <inkml:trace contextRef="#ctx0" brushRef="#br0" timeOffset="9206.14">11412 10330 12895 0,'-6'0'576'0,"2"1"112"0,2 0-560 0,-1 1-128 0,1-2 0 0,1 0 0 0,-1 2 1856 0,-1-2 352 0,-1 3 64 0,-1-1 16 0,-1 2 512 0,1-1 96 0,0 2 32 0,1 0 0 0,0 2-1440 0,1-3-272 0,0 4-64 0,1 2-16 0,-1-2-736 0,2 4-144 0,0 2-16 0,1-2-16 0,-1 0-224 0,-1 0 0 0,2 3 0 0,-1 2 0 0,1 1 0 0,0 0 0 0,0 1 0 0,-1-3 0 0,1-1 0 0,-1 1 0 0,-1-4 0 16,2 1 0-16,0-4 0 0,0-1 0 0,0-1 0 0,0-3 0 0,0 0 128 0,2-3-128 0,-1-1 0 0,1-1 0 0,0 1 0 0,1-5 128 0,2-1-128 0,0 1 0 0,0-4 256 0,1 0 0 0,3 1 0 0,0-1 0 15,1 3-112-15,1-3-16 0,0 3 0 0,-11 6 0 16,0 0-128-16,0 0 0 0,0 0 0 0,58-11 128 16,-58 11-128-16,0 0 0 0,0 0 0 0,0 0 0 15,68 4-480-15,-68-4-80 0,0 0-16 0,0 0-15840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1T20:27:12.3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9594 5006 6447 0,'-8'-5'576'0,"3"0"-576"0,1 2 0 15,0 0 0-15,3 2 2560 0,0-1 384 0,0-1 96 0,-3-1 16 0,0-2 256 0,-1-1 48 0,2-3 16 0,-2 2 0 0,1-1-1264 0,1 2-256 0,2 1-64 0,0 0 0 0,1 1-768 0,1-1-176 0,0 1-16 0,2 1-16 0,1-1-304 0,-1 2-48 0,2-5-16 0,1 2 0 0,2 1-192 0,1-1-32 0,0 0-16 0,3-2 0 0,0 2-48 0,2-4-16 0,-1 3 0 0,2-3 0 0,0 2 0 0,-15 8 0 0,0 0 0 0,47-27 0 0,-47 27-144 0,0 0 192 0,48-18-192 0,-48 18 192 0,0 0-192 0,51-20 192 0,-51 20-192 0,0 0 192 0,58-24-64 0,-58 24-128 0,41-18 192 0,-41 18-64 0,42-17-128 0,-42 17 192 0,45-21-192 0,-45 21 192 0,47-19-192 0,-47 19 0 0,0 0 144 0,65-22-144 0,-65 22 0 0,0 0 0 0,53-11 0 0,-53 11 128 16,0 0-128-16,0 0 0 0,0 0 0 0,65 1 0 16,-65-1 0-16,0 0 0 15,0 0 0-15,0 0 0 0,70 4 128 0,-70-4-128 0,0 0 128 0,0 0-128 16,63-5 176-16,-63 5-48 0,0 0 0 0,0 0 0 15,62-7-128-15,-62 7 192 0,0 0-192 0,0 0 192 16,60-2-192-16,-60 2 128 0,0 0-128 0,0 0 128 16,61 2-128-16,-61-2 0 0,0 0 144 0,0 0-144 15,59 5 128-15,-59-5-128 0,0 0 128 0,0 0-128 16,66 3 128-16,-66-3-128 0,0 0 128 0,0 0-128 16,71 6 0-16,-71-6 144 0,0 0-144 0,0 0 0 15,75 11 128-15,-75-11-128 0,0 0 0 0,58 11 0 16,-58-11 0-16,0 0 0 0,58 19 128 0,-58-19-128 15,0 0 0-15,58 16 0 0,-58-16 128 0,0 0-128 16,0 0 0-16,75 11 160 0,-75-11-160 0,0 0 128 0,0 0-128 0,73 9 192 16,-73-9-192-16,0 0 192 0,0 0-192 0,63-3 128 15,-63 3-128-15,0 0 128 0,0 0-128 0,61-3 0 16,-61 3 144-16,0 0-144 0,0 0 0 0,66 0 0 16,-66 0 0-16,0 0 128 0,0 0-128 0,64 13 0 15,-64-13 0-15,0 0 0 0,0 0 0 0,59 27 0 16,-59-27 0-16,0 0 0 0,0 0 0 0,66 34 0 15,-66-34 0-15,0 0 0 0,0 0 0 0,58 26 0 16,-58-26 0-16,0 0 0 0,0 0 0 0,0 0 0 16,67 26 0-16,-67-26 0 0,0 0 0 0,0 0 128 0,0 0-128 0,58 23 0 15,-58-23 0-15,0 0 0 0,0 0 0 0,0 0 128 16,57 35-128-16,-57-35 0 0,0 0 0 0,0 0 0 16,38 34 0-16,-38-34 0 0,0 0 0 15,28 37 0-15,-20-25 0 0,-2-2 0 0,-1 1 0 0,0 2 128 16,0 0-128-16,-1-1 128 0,-3-1-128 0,1 0 128 15,-1 0-128-15,2 0 176 0,-2 2-176 0,2-2 192 16,-2 0-64-16,0-1-128 0,0-3 192 0,3 3-64 16,-4-4-128-16,1 4 0 0,-1-2 144 0,0 2-144 15,0-3 0-15,0 3 0 0,-1 1 0 0,0-2 128 16,-2 2-128-16,2 1 0 0,-1-1 0 0,-1 3 0 16,1 0 0-16,-2 0 0 0,0 1 0 0,1 0 128 15,-1-1-128-15,0-1 0 0,0 1 0 0,0-2 0 16,0-1 0-16,-1-1 0 0,0 0 0 0,-1 1 0 15,0-2 0-15,-2 2 0 0,1 0 0 0,-3 0 128 0,0-1-128 16,-1 1 0-16,0 1 0 0,-2-4 128 16,0 2-128-16,-2 0 0 0,0 1 0 0,-2-2 0 0,-3 1 0 0,-1 0 0 15,2-4 0-15,0 0 0 0,-5 1 0 0,-2 3 0 16,-4 1 0-16,1 1 0 0,2-1 0 0,-2 0 0 16,1 1 0-16,-3 1 0 0,-1-1 0 0,-2 1 0 15,3-1 0-15,0-3 0 0,4 1 0 0,0-1 0 16,-3-2 0-16,2 0 0 0,-1-1 0 0,2-1-128 15,-1 1 128-15,-1-1 0 0,1 0 0 0,-2 0 0 16,3-3 0-16,-1 2-128 0,0 1 128 0,1-1 0 16,1 1 0-16,0 0 0 0,1-1 0 0,0 1 0 15,1 0 0-15,1-2-128 0,0 2 128 0,1-2 0 16,0-1 0-16,1-1 0 0,-2 0 0 0,1 2-160 16,2-3 160-16,-1 2 0 0,0 2-192 0,0-3 64 0,2 3 128 0,0-2-208 15,2 2 16-15,-2-2 0 0,2 2 0 0,1 1 0 16,1 1 32-16,-1-3 16 0,0 2 0 0,0-2 0 15,1 2 144-15,-1-1-208 0,1 0 80 16,1 1 128-16,0 0-176 0,1-3 176 0,1 3-128 0,-1-1 128 16,2 0 0-16,0-1-160 0,0 2 160 0,1-2 0 15,2 0-160-15,0 2 160 0,-1 2-128 0,1-3 128 16,-1 3-160-16,2-1 160 0,1 1-192 0,-1 2 192 16,1-3-192-16,1 3 192 0,1-2-192 0,1 1 192 15,-1-2-160-15,2 1 160 0,-2 2-128 0,1 1 128 16,0-2 0-16,0 2 0 0,2 0 0 0,-1 0-128 15,-1 0 128-15,1 0 0 0,-1 2 0 0,1 1 0 16,0 1 0-16,0-2 0 0,-1 4 0 0,2-4 0 16,-1 4 0-16,-1-4 0 0,1 4 0 0,1-3 0 15,-2-2 0-15,2 0 0 0,0-3 0 0,1 1 0 0,0-4 0 0,0 3 0 16,0-3 0-16,1 1 0 0,0-1 0 0,0 0 0 16,1 1 0-16,-2 0 0 0,1 2 0 0,0-2 0 15,0 2 0-15,-1 0 0 0,-1-2 0 0,1 3 0 16,-1-2 0-16,-2 1 0 0,1 0 0 0,-1 1 0 15,1 0 0-15,-3-1 0 0,0 2 0 0,-1 0 128 16,1-3-128-16,-1 2 0 0,-2-3 0 0,1-1 144 16,-2 1-144-16,-1 1 0 0,0-1 144 0,-1-1-144 15,-1 0 0-15,-2 1 144 0,-2-3-144 0,0 2 0 16,0 0 0-16,0 0 128 0,0 2-128 0,-3-3 0 16,2 3 0-16,-3-4 0 0,1 1 0 0,-1-1 0 0,0-3 0 0,0-3 0 15,2 1 0-15,-1-5 128 0,-1 1-128 0,-2-5 128 16,0 0-128-16,-2-4 160 0,1 2-160 0,-3-5 160 15,0 1-160-15,0-4 0 0,-1 2 0 0,1 0 0 16,2-1 0-16,1-1 0 0,-1 2 0 0,4-3 0 16,2 1 0-16,-1-3 0 0,2-4 0 0,1 0 0 15,2-2 0-15,0-5 0 0,1-4 0 0,2-7 0 16,2 0 0-16,3 0 0 0,2-1 0 0,3 2 0 16,4 1 0-16,-1 2 0 0,3 3 0 0,0 2 0 15,0 2 0-15,1 2 0 0,3-2 0 0,1-5 0 16,1 1 0-16,2-1 0 0,1 1 0 0,1-1 0 15,2 3 0-15,-1 1 0 0,3 3 0 0,-3 4 0 16,0 5 0-16,3-4 0 0,2 0 0 0,1-2 0 0,4 2 0 16,0-4 0-16,2 3 0 0,-2 2 0 0,0 2 0 0,-2 3 0 15,0 4 0-15,-3-3 0 0,-1 3-144 16,-4 5 144-16,0-3 0 0,-2 1 0 0,0 1-384 0,-1 2 48 16,2-2 0-16,-3 2 0 15,1 1-240-15,-2 1-32 0,1 4-16 0,-2-1-12304 16,1 5-2448-16</inkml:trace>
  <inkml:trace contextRef="#ctx0" brushRef="#br0" timeOffset="1104.13">12890 5313 22111 0,'-3'3'1968'0,"1"0"-1584"0,1-3-384 0,1 1 0 0,0-1 2528 0,-2 2 416 0,0 1 96 0,-1-1 16 0,2 1-576 0,0-1-112 0,3-4-32 0,2 0 0 0,2-2-1456 0,2-4-304 0,2-2-48 0,1 0-16 0,0-1-128 0,1-1-48 0,2-1 0 0,-2 1 0 0,1-1-128 0,-1 2-16 0,-1 1-16 0,0 1 0 0,0 1-176 0,-1 0 0 0,-1 2 0 0,0 1 128 0,-2 0-128 0,-1 3 0 0,-1-2 0 0,-1 3 0 0,-2 1 0 0,0 0 0 0,-1 1 0 0,-1 4 0 0,-3 0 0 0,2 1 0 0,-1 5-128 0,-2 4 128 0,1 1 0 0,0 5-176 0,-1 4 176 0,0 1-128 0,3-1 128 15,0-2 0-15,1-1 0 0,1-2 0 0,2-1 0 0,0-3 0 0,1-3 0 0,1-1 0 0,0-4 0 0,1-2 0 0,3-3 0 0,-1-1 0 0,-8-2 0 0,0 0 0 0,0 0 0 0,46-21-128 0,-34 11-96 0,3-3-16 0,0-3 0 0,1-3 0 0,0-1-336 0,0 1-80 0,0-4-16 0,-2 0-18160 0</inkml:trace>
  <inkml:trace contextRef="#ctx0" brushRef="#br0" timeOffset="1189.54">13090 4952 24879 0,'-7'-3'1088'0,"3"1"256"0,0 1-1088 0,1 0-256 0,1 1 0 0,1-3 0 0,1 2 2768 0,-1-2 496 0,0 0 112 0,-2-2 16 15,4-1-1648-15,-1-1-320 0,3 1-64 0,2 1-16 0,0 0-1024 0,1 0-320 16,3 2 128-16,0-1-128 16,3 0-432-16,-12 4-144 0,0 0-48 0,0 0-17472 15</inkml:trace>
  <inkml:trace contextRef="#ctx0" brushRef="#br0" timeOffset="1825.97">13362 5149 12895 0,'3'11'576'0,"-2"-4"112"0,0 3-560 0,0-4-128 0,2-1 0 16,-3-4 0-16,0 4 3104 0,1 6 592 0,2 7 112 0,0 5 32 15,1 4-448-15,0-2-96 0,-2-1-16 16,2-5 0-16,-2-1-2000 0,0-6-416 0,0-1-80 0,1-6-16 16,-2 1-576-16,0-1-192 0,1-3 128 0,0-2-128 15,-1 1 0-15,1-4 0 0,1 1-128 0,-2-4 128 16,0-2-736-1,2-2-48-15,-1-2-16 0,2-3 0 0,1-2-608 16,0-2-128-16,1 1-32 0,1 0 0 0,0 1 512 0,0 1 96 16,-1 1 32-16,2 3 0 0,-1 2 688 0,1 1 240 0,-1 3-144 0,-1 1 144 15,-1 1 896-15,-1 2 256 0,1 2 48 0,-3 1 16 0,2 2 192 16,-2 2 32-16,2 3 16 0,0 1 0 16,0 2-624-16,-1 3-112 0,1 3-16 0,0 0-16 0,1 6-368 0,-3-2-80 15,2-2-16-15,-1 0 0 16,2-2-80-16,-1-1-16 0,1-2 0 0,-1 0 0 0,2-7-128 0,-1 0 0 15,1-3 0-15,2 0 0 0,-1-4 0 16,2-4 0-16,1-1 0 0,-2-4 0 0,3-2-192 0,0-3 0 16,2-7-16-16,-2-5 0 15,1-3-528-15,-1-3-96 0,1 1-32 0,-3 0 0 16,0 5-2000-16,0-6-400 0,1-6-64 0,0-4-32 16,1-2-960-16,-1 4-192 0,-2 0-32 0,0 4-16 0,-1 3 3632 0,-2 3 736 15,0 4 192-15,-1 4 0 0,-2 4 0 0,-1 5-160 0,-1 3 160 16,0 3 0-16,0 3 2112 0,-1 3 512 0,-1-1 128 0,0 2 16 15,1 2 1200-15,1 3 256 0,-1 1 32 16,0 1 32-16,1 6-1808 0,0 3-368 0,1 2-64 0,0 7 0 16,3 3-1184-16,-2 3-240 0,2 4-48 0,-1-4 0 15,0-3 672-15,1 7 144 0,1 6 16 0,2 3 32 16,2 3-928-16,1-2-192 0,1-3-48 0,1-6 32 31,2-5-1072-31,-14-31-192 0,28 43-64 0,-28-43 16 0,0 0 720 0,0 0 144 0,51 32 144 0,-51-32-192 16,0 0-64-16,0 0 0 0,58-4 0 0,-58 4 16 15,30-17-192-15,-16 3-32 0,-1-1-16 0,-1-1 16 16,0-5 0-16,-1 2 0 0,-1-2 0 0,-3 2 16 16,-1 2-144-16,-1 1-32 15,0-2 0-15,-4 1 16 0,1 1-1536 0,-4 1-304 16,0 1-64-16,-3 2-12784 0</inkml:trace>
  <inkml:trace contextRef="#ctx0" brushRef="#br0" timeOffset="2094.44">13650 4873 29487 0,'-3'0'1296'0,"0"0"288"0,2 0-1264 0,1 0-320 0,0 0 0 0,1 0 0 0,0 0 2304 0,3-1 416 0,1 1 80 0,4 0 16 0,-9 0-1408 0,0 0-256 0,0 0-64 0,65-10-16 0,-65 10-448 0,50-9-96 0,-50 9-16 0,60-16 0 0,-60 16-256 0,66-21-48 0,-66 21-16 0,69-25 0 0,-69 25-192 0,64-27 0 0,-35 13 0 0,-29 14 0 0,53-27-176 0,-53 27-128 0,44-22-16 0,-44 22-16 0,36-17-528 15,-36 17-96-15</inkml:trace>
  <inkml:trace contextRef="#ctx0" brushRef="#br0" timeOffset="68312.75">5637 13434 11967 0,'-8'-8'1072'0,"0"2"-864"0,3 1-208 0,3 0 0 15,-2 0 1024-15,-2-5 144 0,-6-7 48 0,-9-14 0 16,-3-13 608-16,1-3 128 0,7 7 32 0,2 1 0 16,5 0-528-16,1 0-112 0,3-2 0 0,1-5-16 15,2 2-32-15,-2 0 0 0,1 2 0 0,3 1 0 16,2-1-256-16,0 0-48 0,2 2-16 0,1-5 0 16,1-1-272-16,1 2-48 0,1-2-16 0,2 5 0 15,0 4-256-15,2 2-64 0,3 1-16 0,1 3 0 0,2 2-160 0,2 2-16 16,-20 27-128-16,42-49 192 15,-42 49-192-15,43-42 0 0,-43 42 0 0,45-44 0 0,-45 44 0 0,47-42 0 16,-47 42 0-16,48-34 0 0,-48 34 0 0,63-31 0 16,-63 31 0-16,74-25 0 0,-74 25 144 0,87-15-144 15,-87 15 128-15,98 3-128 0,-98-3 128 0,92 7-128 16,-92-7 0-16,102 16 128 0,-102-16-128 0,89 16 128 16,-89-16-128-16,89 19 128 0,-89-19 0 0,79 23 0 15,-79-23 0-15,72 33 0 0,-72-33 64 0,67 39 16 16,-34-19 0-16,-33-20 0 0,63 41-48 0,-32-20-16 15,-1 1 0-15,-1 2 0 0,0 1-16 0,-2 1-128 0,0 3 192 16,-3 2-64-16,-1 1 0 0,-1 0 0 16,-1 4 0-16,-3 1 0 0,-3-1 0 0,-3 1 0 15,-1 3 0-15,-2 0 0 0,-3-2 32 0,-2 1 0 0,-2 3 0 0,1-1 0 16,-3-1-160-16,-3 2 192 0,-1 1-192 16,-2 1 192-16,-1 0-192 0,-3-1 0 0,0 1 0 0,-5 1 0 15,-3-2 0-15,-3-1 0 0,-2-1 0 0,-4-5 0 16,-1 1-128-16,-7-2-16 0,-2-1 0 0,0 0 0 15,2-6 144-15,-3-2-192 0,-3-1 192 0,-2-5-192 16,0-1 192-16,-3-5-192 0,-2 2 192 0,-6-2-192 16,2-3 192-16,-6-1 0 0,-6-5 0 0,-3-3 0 15,0-3 0-15,1-3 0 0,-1 0 0 0,4 0 128 16,2 2-128-16,7-5 0 0,4-2 0 0,0-2 0 16,1-6 0-16,2-7 0 0,3 0 0 0,3-2 0 15,4-3 0-15,1 1 0 0,3-3 0 0,1-5 0 16,2-2 0-16,5-4 0 0,5 1 0 0,4 1 0 0,4 4 0 15,3-1-192-15,4-1 192 0,3 0-192 0,2 3-112 16,1 0-16-16,-1-1-16 0,3 2 0 16,2-1-592-16,3-1-112 0,1-1-32 0,3 3-16624 15</inkml:trace>
  <inkml:trace contextRef="#ctx0" brushRef="#br0" timeOffset="141894.19">1724 12939 13823 0,'-1'-1'1216'0,"-1"1"-960"0,2 0-256 0,-1 0 0 0,1 0 2256 0,-1 0 416 0,0 0 80 0,-2-3 0 0,1 1 192 0,-1 1 16 0,2-3 16 0,0 0 0 0,2 1-1328 0,0-1-272 0,0 0-48 0,3 0-16 0,0 0-576 0,1 0-112 0,0 1-32 0,2 0 0 0,1 0-320 0,-1 1-64 0,2-1-16 0,-3-2 0 0,0 2-64 0,1-1 0 0,3-1-128 0,0-1 192 0,0 1-192 0,-10 5 0 0,0 0 0 0,0 0 0 0,54-29 0 0,-54 29 0 0,0 0-128 0,0 0 128 0,51-28-416 0,-51 28 32 0,0 0 0 0,0 0 0 0,0 0-1168 0,51-22-240 0,-51 22-32 0,0 0-14464 15</inkml:trace>
  <inkml:trace contextRef="#ctx0" brushRef="#br0" timeOffset="142453.59">2008 12427 24879 0,'-1'0'2208'0,"0"0"-1760"0,1 0-448 0,0 0 0 0,0 0 1936 0,0 0 304 0,0 0 64 0,0 3 16 0,0 0-592 0,1 2-128 0,3 3-32 0,-1 0 0 0,2 1-864 0,1 2-160 0,1 2-32 0,1 0-16 0,1 1-208 0,1 1-32 0,0 3-16 0,1 3 0 0,1 3-48 0,2 2-16 0,2 5 0 0,-1-1 0 0,1 5-48 0,-1 1-128 0,2-1 192 0,-2-2-64 0,0-3-128 0,0-1 128 0,-3 0-128 0,1 0 128 0,2 4-128 0,-2-1 0 0,-2-4 0 0,0-3 128 0,-2-3-128 0,0 0 0 0,1 1 0 0,0-1 0 0,0-2 0 0,-2-3-224 0,-1-2 48 0,-1-6 16 16,-1-1-448-16,0-3-96 0,-1-2 0 0,1 2-17408 0</inkml:trace>
  <inkml:trace contextRef="#ctx0" brushRef="#br0" timeOffset="148152.94">873 15051 12895 0,'-1'0'1152'0,"0"1"-928"0,-1 1-224 0,2-1 0 0,0 1 2080 0,-1-2 368 0,0 3 80 0,0 1 16 0,-2 2 128 0,3 1 16 0,0 2 16 0,3 0 0 0,0-1-1088 0,1 3-208 0,3-2-64 0,3 5 0 0,1-1-496 0,2 3-96 0,0 3-32 0,2 1 0 0,3 3-288 0,1 1-64 0,2 3-16 0,2-2 0 0,-1 0-112 0,-1-1-32 0,0-1 0 0,-1 5 0 0,2-4-208 0,-1 2 176 0,0 3-176 0,0-6 160 0,-1 0-160 0,-2-1 0 0,1-1 0 0,-4-1 0 0,-3-4 0 0,0-1 0 0,1-1 0 0,-1 2 0 0,-2-2 0 0,0-2 0 0,-1 0 0 0,-2-3 0 0,-1 1 0 0,-1-3 0 15,0-3 0-15,-2-2 0 16,-1-1-400-16,1-2-64 0,-3-1-16 0,1-2 0 15,-2 0-1344-15,-1-2-272 0,0-2-48 0,-2-2-13360 16</inkml:trace>
  <inkml:trace contextRef="#ctx0" brushRef="#br0" timeOffset="149952.75">929 15075 9503 0,'-2'-4'416'0,"1"2"96"0,0-1-512 0,1 2 0 0,0 0 0 0,-1-1 0 15,-1 2 2176-15,1-5 352 0,0 0 64 0,-1-1 16 16,-1-2 464-16,2-1 80 0,0 0 32 0,-1 1 0 16,4 1-880-16,-1 0-192 0,3 1-16 0,-1 0-16 15,2 0-992-15,1 1-192 0,1 0-32 0,1 1-16 0,1-1-496 0,1 0-96 16,-10 5-32-16,0 0 0 0,0 0-96 0,0 0-128 15,65-27 176-15,-65 27-176 0,0 0 144 0,55-25-144 16,-55 25 0-16,0 0 144 0,58-37-144 0,-58 37 128 16,0 0-128-16,72-43 128 0,-72 43-128 0,50-32 192 15,-50 32-192-15,47-30 192 0,-47 30-192 0,55-37 160 16,-55 37-160-16,61-44 160 0,-61 44-160 0,64-44 192 16,-64 44-192-16,66-51 192 0,-66 51-192 0,63-45 0 0,-63 45 144 15,63-50-144-15,-63 50 128 0,65-47-128 16,-65 47 128-16,58-46-128 0,-58 46 128 0,79-60-128 0,-79 60 160 0,88-62-160 15,-45 29 192-15,-43 33-64 0,84-61-128 16,-84 61 192-16,78-59-192 0,-78 59 176 0,82-55-176 0,-82 55 160 16,74-53-160-16,-74 53 0 15,78-54 144-15,-78 54-144 0,76-57 0 0,-76 57 0 0,75-53 0 0,-75 53 128 16,66-49-128-16,-66 49 0 0,58-43 0 0,-58 43 0 16,57-40 0-16,-57 40 0 0,49-32 0 0,-49 32 0 15,47-33 0-15,-47 33 0 0,49-38 0 16,-49 38 0-16,48-36 0 0,-48 36 0 0,46-39 0 0,-46 39 0 15,0 0 0-15,61-44 0 0,-61 44 0 0,0 0 0 16,53-38 0-16,-53 38 0 0,0 0 0 0,47-35 0 16,-47 35 0-16,0 0 0 0,42-31 0 0,-42 31 0 15,0 0 0-15,43-33 0 0,-43 33 0 0,0 0 0 16,45-33 0-16,-45 33 0 0,0 0 0 0,0 0 0 16,47-34 0-16,-47 34 0 0,0 0 0 0,0 0 0 15,53-40 0-15,-53 40 0 0,0 0 0 0,53-33 0 0,-53 33 0 0,0 0 0 16,56-36 0-16,-56 36 0 0,0 0 0 0,58-36 0 15,-58 36 0-15,0 0 0 0,53-43 0 0,-53 43 0 16,33-31 0-16,-33 31 0 0,30-33 0 0,-30 33 0 16,28-34 0-16,-28 34 0 0,30-32 0 0,-30 32 0 15,0 0 0-15,48-43 0 0,-48 43 800 0,0 0 192 16,40-32 32-16,-40 32 16 16,0 0-1648-16,0 0-336 0,49-35-64 0,-49 35-16 0,0 0 832 0,0 0 192 15,50-30 0-15,-50 30 0 0,0 0 0 0,0 0 0 16,0 0 0-16,60-33 0 0,-60 33 0 0,0 0 0 15,0 0 0-15,0 0 0 0,50-31 0 0,-43 25 0 0,1 0 0 0,0 1 0 16,0-2 0-16,-1 1 0 0,2-1 0 16,-2 1 0-16,1-1 0 0,-1 0 0 0,-1 0 0 0,-1 0 0 15,1 1 0-15,-1 1 0 0,-1-1 0 0,0 1 0 16,-2 0-128-16,1 0 128 0,-2 3 0 0,0 1-144 16,-1-2 144-16,0 3 0 0,0 0 0 0,0 3 0 15,0-3 0-15,-1 1 0 0,1 1 0 0,-1 2 0 16,-1 1 0-16,2-3 0 0,-1 3 0 0,1 0 0 15,0 0 0-15,0 0 0 0,1-1 0 0,-1 0 0 16,2 1 0-16,-1 1 0 0,0 0 0 0,2 1 0 16,-1 2 0-16,1 1 0 0,0 1 0 0,2-1 0 15,0 4 0-15,3-3 0 0,-1 2 0 0,2 2 0 16,3 0 0-16,-1 2 0 0,2 2 0 0,-1-1 0 0,-1 1 0 0,4 1 0 16,0 1 0-16,0 0 0 0,-2 0 0 15,0-1 0-15,-4-1 0 0,4 0 0 16,2 3 128-16,-1 0-128 0,1 1 160 0,-2-4-160 0,-2 1 128 0,1-2-128 15,-1-1 0-15,2 0 144 0,3 2-144 0,-1-3 0 16,-4 0 0-16,0-3 128 0,-1 2-128 0,-2-2 0 16,0-2 0-16,0 1 0 0,0-1 0 0,-1 0 0 15,1-1 0-15,-2 1 0 0,0-3 0 0,-2-1 0 16,1 2 0-16,-2-3 0 0,1-1 0 0,-1 1 0 16,-1-1 0-16,1 1 0 0,-2-1 0 0,0 2 0 15,2-3 0-15,-2 3 0 0,0-1 0 0,0 1 0 16,0 2 0-16,-1-3 0 0,0 2 0 0,-1-2 0 15,-1-1 0-15,-1 1 0 0,2-1 0 0,-1 0 0 0,-1 0 0 16,-1-3 0-16,2 3 0 0,-2 0 0 0,-1 0 128 0,-1 0-128 16,1 1 0-16,-2 0 0 0,1 2 0 15,-2 0 0-15,-1-1 0 0,-2 1 0 0,0 1 0 0,-1 2 0 16,-2-4 0-16,1 3 0 0,-3 1 0 0,-2-2 0 16,3 2 0-16,-1 0-144 0,0 0 144 0,0-1-160 15,4 0 160-15,-4 3-160 0,-5 0 160 0,-3 7-160 16,1-3 160-16,-4 2 0 0,2 2 0 0,-1 1 0 15,2-1 0-15,0 0 0 0,0 1 0 0,-2 1-128 16,-1-1 128-16,0 0 0 0,-3 2-144 0,0-2 144 16,-1 1 0-16,1 1 0 0,-1 1 0 0,-3 1 0 15,1 1 0-15,-2-4 0 0,-1 5 0 0,1-5 0 16,0 3 0-16,-1 0 0 0,1 1 0 0,1-3 0 0,-2-1 0 16,1-2 0-16,1 2 0 0,2-5 0 0,-1 2 0 0,4-2 0 15,2-3 0-15,-2 3 0 0,-1-1 0 16,-1 0 0-16,1-2 0 0,1 1 0 0,3-2 0 0,1 1 0 15,1-3 0-15,-1 3 0 0,0-3 0 0,-2 4 0 16,1-2 0-16,0 2 0 0,0-3 0 0,-1 2 0 16,-2 3 0-16,4-2 0 0,0-4 0 0,-2 4 0 15,-3 1 0-15,-2 1 0 0,-2 4 128 0,2 0-128 16,1-1 0-16,-1 4 128 0,2 0-128 0,1 1 0 16,0-2 0-16,1 1 0 0,-1 1 128 0,2 1-128 15,-1-3 128-15,2 1-128 0,2-3 0 0,2-1 0 16,1-1 128-16,-1-1-128 0,-2 4 0 0,-2-5 0 15,0 3 0-15,2-1 128 0,-1 0-128 0,1-2 0 0,2 2 144 0,0 0-144 16,1 0 0-16,-1 0 0 0,-2-1 0 16,1 1 128-16,-1-1-128 0,3-1 0 15,-1 2 0-15,0-3 0 0,-1 2 0 0,5-3 0 0,1-2 0 0,-1 0 0 16,-2 2 0-16,2 2 0 0,-2-5 0 0,0 2 0 16,3-2 0-16,0-2 0 0,2-1 0 0,1-4 0 15,1 1 0-15,0-2 0 0,1 0 0 0,2 1 0 16,0-1 0-16,1-2 0 0,1-1 0 0,0 2 0 15,2-2 0-15,1 1 0 0,-1 1 0 0,1-4 0 16,0 2-288-16,1 0 32 0,1-2 0 0,-1 0 0 16,2 2-176-1,-2-4-16-15,1 2-16 0,1-2 0 0,1 0-256 0,-2-3-48 0,2 0-16 0,0-3-17568 16</inkml:trace>
  <inkml:trace contextRef="#ctx0" brushRef="#br0" timeOffset="150647.75">1920 14297 22111 0,'-1'1'1968'0,"0"-1"-1584"0,0 0-384 0,-1 0 0 0,2 1 2400 0,-1-1 400 0,-1 3 80 0,-2-2 0 0,0 3-464 0,2 2-112 0,1-1 0 0,2 2-16 0,3 3-1440 0,0 1-272 0,5 3-64 0,1 2-16 0,4 1-224 0,0 2-32 0,4 1-16 0,2 1 0 0,-1 1-224 0,4 3 0 0,1-1 128 0,1 4-128 0,1 1 0 0,-1 1 0 0,-1 1 0 0,1 1 0 0,1-1 0 0,-2-1 0 0,-1 2 0 0,-2-6 0 0,-2-3 0 0,-2 2-128 0,2 3 128 0,-3-4-208 0,-1-2-224 0,-2 0-32 0,2-3-16 0,-1-3 0 0,-1-2-784 0,-3-4-144 0,-3-4-48 0,1-3-9920 0,-2-3-1984 0</inkml:trace>
  <inkml:trace contextRef="#ctx0" brushRef="#br0" timeOffset="151237.19">2603 13904 5519 0,'-4'0'496'0,"2"0"-496"0,1 0 0 0,-1-3 0 16,1 3 2336-16,0-1 368 0,1 1 80 0,-1-1 16 15,-2-1 528-15,2 2 128 0,0-2 0 0,-1 0 16 16,4 2-1168-16,-2-3-224 0,1 2-48 0,1 0-16 16,1-1-752-16,1 2-160 15,0 2-16-15,1-1-16 0,3 3-368 0,-1-2-64 0,1 3 0 0,2 1-16 16,1 3-304-16,1 2-48 0,2 1-16 0,2 4 0 0,-1 2 0 0,2 0 0 15,1 3 0-15,0-1 0 0,-5-4-64 16,3 5 0-16,4 4-16 0,2 5 0 16,-1 0 0-16,1-1 0 0,-3-1 0 0,1-2 0 0,0 2-176 0,1-1 160 15,0 0-160-15,-1-4 160 0,-4-4-160 0,0-2-144 16,-3-1 144-16,0-2-208 0,-1-4-80 0,-2-4-16 16,0-1 0-16,-3-4 0 15,1-2-384-15,-3-4-80 0,1-2 0 0,-2-6-17728 16</inkml:trace>
  <inkml:trace contextRef="#ctx0" brushRef="#br0" timeOffset="151858.29">3403 13262 14735 0,'-1'0'1312'0,"1"0"-1056"0,0 0-256 0,0-3 0 0,0 3 2368 0,0 0 400 0,0-1 96 0,0 1 16 0,1 1 240 0,1 2 48 0,5 2 16 0,-1 1 0 0,5 5-1568 0,0 3-304 0,5 3-64 0,3 5-16 0,0 6-624 0,4 2-128 0,0 3-32 0,0 0 0 0,0 2-16 0,-1 0-16 0,-1 4 0 0,-1-1 0 0,-1-2-144 0,-1-1-16 0,2-2-16 0,1 0 0 0,0 1-48 0,-1-6 0 0,0-2 0 0,-4-1 0 0,-2-2-192 0,-1-3-160 0,0-2 32 0,-1-4 0 0,-1-1-272 0,1-5-48 0,-2 1-16 16,0-3-19184-16</inkml:trace>
  <inkml:trace contextRef="#ctx0" brushRef="#br0" timeOffset="153624.5">3836 13418 11055 0,'0'0'976'0,"-1"0"-784"0,1 0-192 0,0 0 0 0,0 0 1696 0,-2 0 288 0,2 0 64 0,-1-2 16 0,0 2 560 0,0 0 96 0,1 0 32 0,0 0 0 0,0 0-432 0,0 0-80 0,0 2 0 0,0 0-16 0,1-1-880 0,0 4-160 0,2 2-32 0,0-3-16 0,2 5-672 0,0 1-128 0,3 2-16 0,-2 1-16 0,2 2-176 0,1 1-128 0,1 1 192 0,-1-3-192 0,-1 0 0 0,2 3 0 0,-1-5 0 0,-3 0 0 0,3-2-128 0,-2-1-96 0,-1-1-16 15,0-1 0-15,-1-2-848 0,-1-2-192 0,1 0-16 0,-2-1-16 0,0 1-1408 0,1-3-288 0</inkml:trace>
  <inkml:trace contextRef="#ctx0" brushRef="#br0" timeOffset="153931.97">3974 13358 7359 0,'0'0'656'16,"0"0"-528"-16,0 0-128 0,0 0 0 16,0 0 2752-16,0 0 528 0,0 0 112 0,2 2 0 15,-1 1-592-15,2 0-128 0,1 2-32 0,1 1 0 16,1 1-1376-16,0 2-288 0,2 2-48 0,-1 0-16 0,1 0-48 0,-2 0-16 16,1 2 0-16,1-1 0 0,-1 3-272 0,1-3-48 15,-1 1-16-15,-1-1 0 0,0 1-256 0,1-4-64 16,-2 1-16-16,-2-4 0 0,1-1-176 0,0 0 0 15,-1-3-160-15,1-1 160 16,0-1-1248-16,-2-1-160 0,1-1-16 0,-1-1-13872 16</inkml:trace>
  <inkml:trace contextRef="#ctx0" brushRef="#br0" timeOffset="154263.4">4097 13199 911 0,'-2'1'0'0,"2"0"0"0,0 1 0 0,0 0 0 0,0-2 2672 0,0 2 448 0,2 2 80 0,0 1 32 0,2 6 176 0,2 2 48 0,0 4 0 0,2 0 0 0,0 1-1616 0,1 0-320 0,0-2-64 0,-2 1-16 0,3-2-528 0,-3 0-96 0,1-1-32 0,-1-2 0 0,-1-1-496 0,2 0-96 0,-2-2-32 0,-1-2 0 0,1 2-160 0,-1-3 0 0,-1-1 0 0,-1-1 0 0,4 1-544 0,-5-3-96 0,2 2 0 16,0-1-16-16,-2 0-944 0,0 0-192 0,1-1-48 0,-2-1-6288 0,2 2-1248 0</inkml:trace>
  <inkml:trace contextRef="#ctx0" brushRef="#br0" timeOffset="154610.53">4248 13148 18431 0,'0'1'1632'0,"0"1"-1312"0,1 0-320 0,-1-1 0 16,0-1 2208-16,1 2 368 0,0 1 80 0,0 3 16 15,3 3 352-15,0 1 80 0,0 1 16 0,-1 1 0 16,2 1-1920-16,0 2-384 0,1 1-80 0,1-3-16 16,-1 2-384-16,0 1-80 0,0-3 0 0,-1 0-16 15,1 0-240-15,-1-2 128 0,0-1-128 0,1 1 0 16,2 4 0-16,0-3 0 0,1 0-176 0,0 1 176 31,-2-3-976-31,1-1-80 0,0-1-16 0,0-1-16752 0</inkml:trace>
  <inkml:trace contextRef="#ctx0" brushRef="#br0" timeOffset="155466.31">3085 14063 17503 0,'-1'0'1552'0,"0"0"-1232"0,1-2-320 0,0 2 0 0,0-2 1520 0,-2 1 240 0,2 0 48 0,2 1 16 0,-2-4 48 16,2 4 16-16,2 2 0 0,0 1 0 0,2 2-928 0,0 3-176 0,1 0-32 0,2 2-16 0,-2 1-272 0,1 0-48 0,1 3-16 0,-1-2 0 0,1 1-400 0,-3-2 128 0,0 0-128 0,0-1 0 0,2 1-512 0,-3-4-176 0,0 3-32 0,0-2-16 0,-2 2-1392 0,1-4-288 0</inkml:trace>
  <inkml:trace contextRef="#ctx0" brushRef="#br0" timeOffset="155636.31">3224 13930 21183 0,'-2'2'1888'0,"1"-2"-1504"16,1 1-384-16,0 1 0 0,0-1 2112 0,0 1 336 0,0 1 80 0,0 3 16 15,1 3-432-15,2 2-64 0,2 0-32 16,1 1 0-16,-1-2-1280 0,2-2-256 0,0 1-48 0,0-2-16 16,2-1-416-16,-3-1 128 0,1 0-128 0,-1-3 0 31,1 2-384-31,-2-2-144 0,2 2-48 0,-1-4 0 15,-1 3-1024-15,0-1-224 0,0 0-32 0,-1 2-8032 0,-1-3-1600 0</inkml:trace>
  <inkml:trace contextRef="#ctx0" brushRef="#br0" timeOffset="155880.1">3375 13853 12895 0,'0'1'1152'0,"0"0"-928"15,0 2-224-15,0-3 0 0,1 1 2480 0,-1 0 448 16,1 3 80-16,1 2 32 0,2 0-256 0,1 4-48 16,0 1-16-16,0-2 0 15,1 1-1360-15,-1 0-272 0,1 0-48 0,-1 1-16 0,1 0-448 0,1-2-112 16,-4-2-16-16,2 2 0 0,0-2-320 0,0-1-128 16,0-2 0-16,-1 0 144 15,1 0-896-15,-1-3-176 0,-1 1-32 0,1 1-15456 0</inkml:trace>
  <inkml:trace contextRef="#ctx0" brushRef="#br0" timeOffset="156090.26">3486 13660 30399 0,'-1'1'1344'0,"-1"1"288"0,2 0-1312 0,0-1-320 15,0 0 0-15,0 3 0 0,2-3 1664 0,0 6 272 0,3 1 48 0,1 7 16 16,3 5-912-16,0-3-176 0,0 3-32 0,1 0-16 16,1 0-544-16,-1-1-128 0,1 1 0 0,2 0-16 15,-2 1-176-15,-1-3-224 0,0 0 48 0,0-3-11984 16,-2-2-2384-16</inkml:trace>
  <inkml:trace contextRef="#ctx0" brushRef="#br0" timeOffset="156881.66">2346 14521 27647 0,'0'2'2448'0,"0"-2"-1952"0,0 0-496 0,0 0 0 0,0 0 1584 0,0 0 208 0,1 0 64 0,1 3 0 0,2-1-352 0,2 4-64 0,2-2-16 0,2 3 0 0,0 0-912 0,-1 0-176 0,3 2-32 0,-3-3-16 0,3 3-288 0,-3-1 128 0,0 0-128 0,-1 2 0 0,-1-4 0 15,-1 1-224-15,0 2 16 0,-1-1 0 0,-1 1-1088 0,0 2-224 0,-1-3-32 0,1 2-14624 0</inkml:trace>
  <inkml:trace contextRef="#ctx0" brushRef="#br0" timeOffset="157003.31">2524 14365 31327 0,'-3'11'1392'0,"2"-5"272"0,0 2-1328 0,1-2-336 16,0-2 0-16,0-1 0 0,1 3 1600 0,0 3 256 15,3 6 64-15,2 3 0 0,2 0-864 16,-1-3-160-16,2-3-48 0,-1-2 0 0,0-3-656 16,0 1-192-16,1-1 0 0,0-3 0 0,-2 2-256 0,2-2-112 15,-1 1-16-15,0 0-16 16,-1-3-1504-16,1 2-288 0,-1-2-64 0,-1 1-13216 0</inkml:trace>
  <inkml:trace contextRef="#ctx0" brushRef="#br0" timeOffset="157229.84">2664 14293 29487 0,'-2'6'1296'0,"1"-2"288"0,0 0-1264 0,1-2-320 0,0 2 0 0,0-3 0 15,1 3 1728-15,2 0 272 0,1 4 64 0,3 3 16 16,1 3-1152-16,2-2-224 0,1 2-64 0,-1-3 0 16,1 1-448-16,-1 0-192 0,1 0 176 0,-1-1-176 15,0 1-384-15,-1-2-160 0,-1 2-32 0,1-5-10800 16,-1 2-2144-16</inkml:trace>
  <inkml:trace contextRef="#ctx0" brushRef="#br0" timeOffset="157856.22">2748 14246 22111 0,'-2'1'1968'0,"1"2"-1584"0,0-3-384 0,1 1 0 0,0 0 2448 0,-1 3 416 0,-1-1 80 0,1 3 0 0,0 2-496 0,2 0-96 0,2 0-32 0,2 0 0 0,2 2-1584 0,2-4-320 0,-1 1-64 0,2 3-16 0,-2-5-336 0,-1 1 144 0,2 1-144 0,1 3 0 0,0-2 0 0,-1 3-144 0,3 2-16 0,-3 0-18576 0</inkml:trace>
  <inkml:trace contextRef="#ctx0" brushRef="#br0" timeOffset="158690.84">1312 15294 19343 0,'0'0'1728'0,"0"2"-1392"16,0-2-336-16,0 1 0 0,0 3 1680 0,1-3 272 16,0 4 48-16,2 3 16 0,1 4-752 0,2 4-160 15,1 3-16-15,1 0-16 0,0 0-528 0,1 0-96 16,1-1-32-16,0-4 0 0,-2 0-416 0,2-1 128 0,0-4-128 0,-1-1 0 31,1-2-448-31,-2 1-192 0,1-4-16 0,-2 0-16 16,0-2-1392-16,-1-1-288 0,-1 0-48 0,0-1-8368 0</inkml:trace>
  <inkml:trace contextRef="#ctx0" brushRef="#br0" timeOffset="158925.56">1490 15184 18431 0,'0'1'1632'0,"-1"1"-1312"0,1-2-320 0,0 0 0 0,1 1 2256 0,-1 1 384 0,3 1 80 0,0 4 16 0,3 0-1008 0,6 4-208 0,0 0-48 0,2 2 0 0,0 2-976 0,1-3-208 0,-1 3-32 0,-1-2-16 0,2 0-240 0,-2-2 0 0,-4-1 0 0,1 0 0 0,-1-3-832 0,-3-1-176 0,0-1-16 0,-1 0-8544 0,-1-4-1696 0</inkml:trace>
  <inkml:trace contextRef="#ctx0" brushRef="#br0" timeOffset="159090.91">1682 15040 28559 0,'-6'8'1264'0,"3"-4"272"0,1 1-1232 0,0 0-304 0,2-1 0 15,0 0 0-15,0 1 1360 0,2 6 224 16,0 1 32-16,3 7 16 0,0 1-400 0,2-3-80 16,1 0 0-16,-1-3-16 0,1-1-864 0,-1-5-272 0,2-1 160 0,-2-2-160 31,1-1-640-31,-1-4-192 0,0 0-64 0,0-3-10048 16,-1 0-2000-16</inkml:trace>
  <inkml:trace contextRef="#ctx0" brushRef="#br0" timeOffset="159271.07">1799 14894 17503 0,'-1'4'1552'15,"1"0"-1232"-15,0-1-320 0,1 1 0 16,0-1 2496-16,1 1 432 0,0 4 80 0,3 7 32 0,2 7-560 0,3 1-112 16,2 5-32-16,1-4 0 0,2 0-1376 0,-1-2-256 15,-1-2-64-15,1-5-16 0,-3-2-480 0,0-5-144 16,0-2 0-16,0-2 0 15,-2-3-1216-15,-2-2-368 0</inkml:trace>
  <inkml:trace contextRef="#ctx0" brushRef="#br0" timeOffset="160136.96">2113 14900 20271 0,'-7'-2'1792'0,"4"2"-1424"0,1-3-368 0,1 2 0 0,-1 1 2000 0,2 0 336 0,-1 0 64 0,1-1 16 0,0 1 272 0,0 0 48 0,0-1 16 0,0 1 0 0,1 0-1600 0,-1 0-320 0,0 0-64 0,2-4-16 0,1 3-560 0,1-4-192 0,1 0 0 0,1-1 144 0,3 0-528 0,-9 6-96 0,0 0-32 0,0 0-17536 0</inkml:trace>
  <inkml:trace contextRef="#ctx0" brushRef="#br0" timeOffset="172328.25">3852 15707 9215 0,'-8'-3'816'0,"5"-1"-656"0,-1 3-160 0,2 1 0 16,0-2 4752-16,1 1 928 0,0-1 176 16,-2 1 32-16,1 1-2432 0,-1-4-480 0,0 3-96 0,0 1-32 15,2 0-1824-15,0 0-352 0,2 1-80 0,1 4-16 16,3 1-240-16,2 4-48 0,1 3-16 0,3 3 0 16,2 2-64-16,3 6-16 0,5 3 0 0,2 6 0 0,3 2 48 0,-1 3 0 15,1-2 0-15,-2-1 0 16,-1-2-64-16,-2-2-16 0,-1-2 0 0,-3-3 0 15,-2-4-160-15,-1-4 128 0,-2 0-128 0,-1-6 128 0,-2-1-128 0,-2-2 0 16,1-4 0-16,-4-4-176 16,1 4-272-16,-2-5-48 0,-1-2-16 0,0-1 0 15,-4 2-192-15,1-5-32 16,-1-2-16-16,-3 0 0 0,0-2-1600 0,-3 0-320 0</inkml:trace>
  <inkml:trace contextRef="#ctx0" brushRef="#br0" timeOffset="173326.95">3752 15642 26719 0,'-8'-2'1184'0,"5"1"240"0,0-1-1136 0,2 1-288 0,1 1 0 0,0-2 0 0,0 0 1696 16,0 1 288-16,0-5 48 0,2 1 16 0,1-4-256 0,1 1-32 0,0 2-16 0,1-4 0 0,-5 10-1056 0,0 0-224 0,0 0-32 0,28-36-16 0,-28 36-64 0,0 0-16 0,22-31 0 0,-22 31 0 0,0 0-48 0,25-31-16 0,-25 31 0 0,0 0 0 0,39-46-16 0,-39 46-16 0,32-33 0 0,-32 33 0 0,36-34-16 0,-36 34 0 0,41-35 0 0,-41 35 0 0,46-37-32 0,-46 37 0 0,47-41 0 0,-47 41 0 0,45-44 0 0,-45 44-16 0,45-40 0 15,-45 40 0-15,42-40-176 0,-42 40 128 0,45-37-128 0,-45 37 128 0,38-32-128 0,-38 32 0 0,44-36 0 0,-44 36 0 0,45-36 0 0,-45 36 0 0,47-32 0 0,-47 32 0 0,42-32 0 0,-42 32 0 16,43-30 0-16,-43 30 0 0,42-33 0 0,-42 33 0 16,34-30 0-16,-34 30 0 0,0 0 0 0,36-38 0 15,-36 38 0-15,0 0 0 0,0 0 0 0,29-36 0 16,-24 28 0-16,0 1 0 0,-1 1 0 0,0 1 0 15,-2 0 0-15,0 0 0 0,0 2 0 0,-1 2-144 16,0-1 144-16,-1 1 0 0,1 1-160 0,-2 0 160 0,1 0-128 16,0 1 128-16,0 1-144 0,0-2 144 0,0 3-160 15,0 0 160-15,-1 0-128 0,0 1 128 16,2 1 0-16,-1-3-144 0,0 2 144 0,0 1 0 0,0-2 0 0,0 1 0 16,0 0 0-16,1 0 0 0,0-1 0 0,1 2 0 15,-1-2 0-15,0 0 0 0,2 2 0 0,-2-2 0 16,1 0 0-16,0 2 0 0,1 2 0 0,1-2 0 15,0 1 0-15,1-1 0 0,1 6 0 0,0-4 0 16,0 3 0-16,-1-1 0 0,0 1 0 0,1 0 0 16,0 1 0-16,3 2 224 0,0 3-48 0,2 0-16 15,-1 3-160-15,0 0 160 0,1-2-160 0,0 3 160 16,0-1-160-16,3 2 128 0,0 3-128 0,1-3 128 16,-2-1-128-16,-1-3 0 0,-1 0 0 0,-11-17 0 15,24 31 0-15,-24-31 128 0,23 23-128 0,-23-23 0 16,19 19 0-16,-19-19 0 0,0 0 128 0,15 20-128 0,-12-14 0 0,0-3 0 15,-2 1 0-15,0 0 0 0,-1-1 0 0,0 1 0 16,-1-2 0-16,0 1 0 0,-1 0 0 16,-1 2 0-16,0-1 0 0,1 1 0 0,-2-3 0 0,-1 3 0 15,0 2 0-15,-1-1 0 0,0 2 0 0,-2-1 0 16,1 1 0-16,-2 2 0 0,1 1 0 0,-2 0 0 16,-1 4 0-16,-2-1 0 0,2 2 0 0,-1 0-192 15,-3 4 64-15,0 1 128 0,2-1-384 16,-2 1 32-16,-1 2 16 0,0-1 0 0,-1 1-48 0,0 0 0 15,-1 1 0-15,-3-2 0 0,0 1 96 0,0 2 16 16,-2 0 0-16,1 2 0 0,-1-2 96 0,-1 1 32 16,-1-2 0-16,2 0 0 0,-1-1 144 0,2-3 0 15,2-1 0-15,1-3 0 0,0 1 0 0,0 0 0 0,2 1 0 16,0-2 128-16,3-3 32 0,1 1 16 0,1 0 0 0,1 0 0 16,0-2 0-16,0 0 0 0,2 0 0 15,0-2 0-15,1-2-176 0,2-2 192 0,0 0-192 0,1-2 192 16,0 1-192-16,1-3 0 0,2 1 0 0,-1-1 128 15,-1-1-128-15,3 2 0 0,-1-3 0 0,1 0-176 16,-2 0-192 0,3-3-32-16,-1 3-16 0,2-2 0 0,-1 1-432 15,3-4-96-15</inkml:trace>
  <inkml:trace contextRef="#ctx0" brushRef="#br0" timeOffset="174358.21">4161 13864 9215 0,'-1'-2'816'0,"0"0"-656"0,-1 2-160 0,2 0 0 0,0 0 2448 0,0 0 464 0,-1 0 96 0,2 0 0 16,1 0 416-16,-1-1 80 0,0 2 16 0,1-1 0 0,1 0-1392 0,1 4-272 0,-1-1-48 0,1 0-16 0,0 2-928 0,-1-1-192 0,2 1-32 0,-1 0-16 0,1 1-352 0,1 0-64 0,-1-1-16 0,0 1 0 0,-1 1-192 0,0 0 128 0,-1 0-128 0,0 1 0 0,-1 0 0 0,-1 4 128 0,2-1-128 0,-2 2 0 0,-1 2 0 0,-1 2 0 0,-2 1 128 0,1 0-128 0,0 3 0 0,-2 2 0 0,0 1 0 0,-1 4 0 0,-1 0 0 0,-1 0 128 0,-1 2-128 0,-1 2 0 0,0-3 0 0,-1-3 0 0,1 0 0 0,-1-4 0 0,2-2 0 0,-1-1 0 0,1-1 0 0,0-5 0 0,2 0 0 0,-1 0 0 0,1-4-208 0,-1 0 64 0,3-1-32 0,-1 0 0 0,3 0 0 0,-1 1 0 0,2-3 176 0,-2-1-192 0,1 1 192 0,1-2-192 0,1 1 192 0,-1-1 0 0,1 1-144 0,0 0 144 0,0-2 0 0,0 2 0 0,0 1 0 0,1 3 0 0,1-1 0 0,2 1 0 0,0 3 0 0,-1 0 0 0,2 2 0 0,0-1 0 0,0 4 160 0,0-3-160 0,3 2 192 0,-2 0-192 0,0 1 192 0,0 0-192 0,0 0 224 0,-1-5-64 15,1 2-16-15,-1-3 0 0,0 0-144 0,-1-2 192 16,1-1-192-16,-1 1 192 0,-1 0-192 0,1-2 0 16,-1 1 144-16,-1-2-144 0,1 0 0 0,-1 0 0 15,0-1 0-15,0-1 0 0,-1 1-128 0,-1-3-64 16,1 2 0-16,-1-3 0 16,0 2-240-16,-1-1-48 0,1-1-16 0,-3-1 0 15,2 2-944-15,-2-4-192 0,-1 2-32 0,0-1-14560 0</inkml:trace>
  <inkml:trace contextRef="#ctx0" brushRef="#br0" timeOffset="174636.08">3987 14703 20271 0,'-3'2'896'0,"2"-1"192"0,0 0-880 0,1 2-208 0,0-3 0 0,1 1 0 15,0 4 2512-15,2-1 464 0,4 4 96 0,3 6 0 16,5 1-384-16,1 1-96 0,2 1-16 0,-18-17 0 15,41 36-1584-15,-22-19-320 0,1 3-64 0,-3-2-16 16,-17-18-128-16,31 28-16 0,-31-28-16 0,0 0 0 16,38 21-96-16,-38-21-16 0,0 0 0 0,0 0 0 15,0 0-144-15,0 0-48 0,0 0 0 0,0 0 0 16,52-26-128-16,-51 14 0 0,-1-7 144 0,0-2-144 0,-1-1 0 0,-1-5 0 16,-1-2 0-16,1 0 128 0,-1 0-128 0,-1 1-240 15,2 0 64-15,-1 5 16 16,1-1-432-16,1 5-96 0,0 0-16 0,1 7-12384 15,0 1-2480-15</inkml:trace>
  <inkml:trace contextRef="#ctx0" brushRef="#br0" timeOffset="175231.69">4041 15608 23951 0,'-2'1'2128'0,"-1"-1"-1696"0,2 0-432 0,1 0 0 0,0 0 2720 0,0 1 464 0,-3 3 80 0,1-2 32 0,1 5-1120 0,-1 2-208 0,5 3-48 0,1 0-16 0,3 4-1120 0,3 0-208 0,0 3-64 0,1 2 0 0,1-3-256 0,1 1-48 0,-1-2-16 0,-2-1 0 0,0 0-192 0,-1-3 0 0,-1 1 128 0,1-5-128 0,-2 2-128 0,1-2-80 0,-2-4-16 0,-1-1 0 0,1-2-400 0,-1-2-80 0,-1 0 0 0,-2-2-16 0,-1-2-1280 0,-1-4-256 0,0 1-48 0,-1 0-14016 0</inkml:trace>
  <inkml:trace contextRef="#ctx0" brushRef="#br0" timeOffset="175761.03">4186 15419 11967 0,'0'-3'1072'0,"-2"2"-864"0,2 1-208 0,0-3 0 15,0 2 2432-15,-1 0 448 0,0 0 96 0,0-4 16 16,-2 1 544-16,3 1 112 0,-1 3 32 0,1 0 0 15,1 2-1712-15,1 3-352 0,1 1-64 0,1 5-16 16,3 0-848-16,1 1-176 0,0 6-48 0,2-1 0 16,1 4-96-16,3-2-32 0,-3 2 0 0,2-2 0 15,-1 3-80-15,0 0 0 0,-1-5-16 0,-1-1 0 16,3 1-112-16,-3 1-128 0,-1-5 176 0,0-1-176 16,-1-1 0-16,-2-1 0 0,0-4 0 0,-1-1-192 15,-1 0-272-15,-2-2-48 0,2 0-16 0,-3-2 0 16,0-1-160-16,0 0-16 0,-1-1-16 0,0-2 0 15,2 0-2032-15,-2-1-384 0</inkml:trace>
  <inkml:trace contextRef="#ctx0" brushRef="#br0" timeOffset="176059.69">4324 15310 32255 0,'-5'2'1424'0,"3"-1"304"0,1 1-1392 0,-1-1-336 0,1 1 0 0,1-2 0 0,0 3 1856 0,0 1 320 0,3 2 48 0,-2 4 16 0,3-1-1120 0,0 5-224 0,4-3-32 0,-1 3-16 0,3 2-448 0,0 0-80 0,2 3-32 0,1-1 0 0,0 2-160 0,1 0-128 0,0-1 192 0,-2 1-192 0,0-2 0 0,-2-2 0 0,0-2 0 0,-1-1 0 0,-1-2 0 0,0-1-144 0,-1-4-16 0,-2-2 0 0,0-2-304 0,-2-2-64 0,0 0-16 0,-3-4 0 0,0-2-864 0,-2-1-160 0,1-4-32 0,-2-5-15552 0</inkml:trace>
  <inkml:trace contextRef="#ctx0" brushRef="#br0" timeOffset="176298.53">4443 15187 23951 0,'-1'0'1056'0,"-1"0"224"0,2 0-1024 0,0 0-256 0,2 0 0 0,-2 0 0 0,1 1 2704 0,0 1 496 15,5 1 80-15,-1 4 32 0,3-1-1360 0,2 4-272 16,-10-10-48-16,22 23-16 0,-10-9-1040 0,-1 1-192 16,2 2-64-16,-1 0 0 0,0 2-128 0,0-2-16 15,-1 3-16-15,0-3 0 0,-3 1-160 0,0-2 0 16,-1-4 144-16,0-1-144 0,-3-3 0 0,1-4 0 0,-1 1 0 0,-1 0 0 15,-1-3-256-15,1-2-64 0,-2 0 0 16,0-2-16 0,-1 0-576-16,0-1-112 0,-1 0-32 0,-2-3-16704 0</inkml:trace>
  <inkml:trace contextRef="#ctx0" brushRef="#br0" timeOffset="176640.55">4586 14977 29487 0,'-2'0'1296'0,"1"1"288"0,-1 1-1264 0,2-1-320 16,0-1 0-16,0 2 0 0,2-2 2112 0,-1 3 352 0,1 2 80 0,2 1 16 0,2 2-1152 0,2 4-208 0,0-2-48 0,1 1-16 0,2 2-560 0,-11-13-128 0,25 30 0 0,-12-13-16 0,0 1-240 0,0-1-64 0,1 0 0 0,0 4 0 0,-2-5-128 0,0 3 0 0,1-1 0 0,-1 2 0 0,-1-3-496 0,-1 1 32 0,0-1 0 0,-1-3-12480 0,-4 1-2496 0</inkml:trace>
  <inkml:trace contextRef="#ctx0" brushRef="#br0" timeOffset="180669.02">18019 12250 23951 0,'-1'0'2128'0,"0"0"-1696"16,1 0-432-16,0 0 0 0,0 0 2656 0,0-2 448 15,-2-1 96-15,1 2 0 0,0-3-1136 0,0 1-224 16,1 0-48-16,1 2-16 0,1-3-1072 0,2 3-224 16,2-1-32-16,0-1-16 0,1 2-256 0,1-3-48 15,1 3-128-15,-9 1 192 0,0 0-192 0,0 0 0 0,0 0 0 0,58-26 0 16,-58 26 0-16,0 0 0 15,35-25 0-15,-35 25-160 0,0 0-96 0,0 0 0 0,38-28-16 0,-32 24 0 16,0 3-32-16,-2 0 0 0,0 2 0 0,-3 4 0 16,0 1 112-16,0 4 0 0,-1 1 16 0,0 6 0 15,0 1 176-15,0 1-128 0,-1 2 128 0,1 2-128 16,-1-1 128-16,1 0 0 0,0-3 160 0,1-2-160 16,-1-1 224-16,1-3-48 0,2-2-16 0,2-1 0 15,-1-3 0-15,1-2 0 0,-1 0 0 0,3-3 0 16,-1 1-160-16,1-3 0 0,1 1 0 0,-2-2 0 15,3 1-192-15,-2-4 0 0,0 3-16 0,1-4 0 16,-1 1-928-16,1 1-176 16,-8 3-32-16,0 0-15680 0</inkml:trace>
  <inkml:trace contextRef="#ctx0" brushRef="#br0" timeOffset="180971.93">18138 11871 39615 0,'-9'11'1760'0,"4"-6"352"0,1 1-1680 0,2-1-432 0,1-1 0 0,1-2 0 0,0-1 512 0,1 3 0 0,0 3 16 0,3 1 0 0,2 1-528 0,1-5-192 0,-7-4 0 0,0 0 0 15,0 0-2384-15,0 0-480 0,75 4-80 0,-75-4-32 0</inkml:trace>
  <inkml:trace contextRef="#ctx0" brushRef="#br0" timeOffset="181196.89">18673 11586 32255 0,'-8'6'2864'0,"0"1"-2288"0,3-1-576 0,3-2 0 16,0 1 2208-16,-3 1 336 0,-2 5 64 0,-8 10 16 15,-2 10-1248-15,0-2-240 0,4 4-48 0,6-5-16 16,2 0-592-16,5-2-112 0,1 2-32 0,4-1 0 16,1 0-336-16,3-1 128 0,1 5-128 0,2-1 0 15,2 3 0-15,1 3 0 0,2 3 0 0,1 5 0 0,1 1 0 16,0 1 0-16,-1 0 0 0,-2-2 0 16,-2-1 0-16,-2-3 0 0,1 2 0 0,-4-5 0 0,0-3 0 0,0-1 0 15,1 3 0-15,-2-2 128 0,0-2 16 0,-2-4 16 16,-1-4 0-16,-3-2 0 0,2 0-160 15,-2-3 0-15,1 2 0 0,-2-6 128 0,-1-1-272 0,-2-3-64 16,-1 1-16-16,-2-6 0 16,0-1-400-16,-1-3-80 0,-4-2 0 0,0-2-16 15,-1-4-304-15,-1-3-48 0</inkml:trace>
  <inkml:trace contextRef="#ctx0" brushRef="#br0" timeOffset="181371.84">18412 12211 26719 0,'-1'-3'2368'0,"1"2"-1888"0,1 1-480 0,0-1 0 16,2 0 3136-16,1 1 544 0,1-5 96 0,-5 5 32 15,0 0-2288-15,0 0-464 0,73-28-96 0,-73 28 0 16,61-13-640-16,-61 13-112 0,72-19-16 0,-72 19-16 31,73-21-560-31,-73 21-96 0,72-24-32 0,-72 24-12352 0,64-26-2464 0</inkml:trace>
  <inkml:trace contextRef="#ctx0" brushRef="#br0" timeOffset="181614.76">19211 11557 35935 0,'-14'7'1600'0,"7"-1"320"16,0 2-1536-16,0 0-384 0,4-3 0 0,0 1 0 0,0 2 1408 0,-5 8 224 15,-2 11 32-15,-3 8 16 0,-1 7-528 16,3 1-128-16,1-3 0 0,3-1-16 0,0 1-416 0,4-3-80 16,1-9 0-16,2 3-16 0,3 1-272 0,2 2-48 15,2-2-16-15,3 1 0 0,1-4-160 0,2-1 0 16,0-3 0-16,3-2 0 16,3 2-448-16,-1-5 0 0,-18-20-16 0,38 33 0 15,-38-33-336-15,0 0-64 0,55 30-16 0,-55-30-12272 16,0 0-2464-16</inkml:trace>
  <inkml:trace contextRef="#ctx0" brushRef="#br0" timeOffset="182273.93">20352 11654 8287 0,'-1'0'736'0,"0"-2"-592"0,0 1-144 0,-1-1 0 0,1 2 1568 0,0-1 288 0,-3 1 48 0,-1-4 16 0,0 2 1232 0,-2-2 256 0,0 3 48 0,-2-3 16 16,0 4-720-16,1 0-160 0,-2 2-32 0,0 1 0 0,0 2-960 0,-1 3-208 0,0 0-48 0,0 3 0 0,-1 2-608 0,0 3-128 0,0 1-32 0,1 3 0 0,-2 3-144 0,3 2-48 0,2 0 0 0,0 3 0 0,2 4-192 0,1-1-64 0,3 3 0 0,0-5 0 0,1-3-128 0,2 3 128 0,3 4-128 0,2 3 128 0,3-1-128 0,1-6 0 0,2-3 0 0,2-3 128 0,-14-23-128 0,31 26 0 0,-31-26 0 0,0 0 128 0,0 0-128 0,71 8 0 0,-71-8 0 0,0 0-176 0,62-18-112 0,-62 18-32 0,0 0 0 0,62-34 0 0,-62 34-224 0,38-23-48 0,-38 23-16 0,42-27-12288 0,-42 27-2464 0</inkml:trace>
  <inkml:trace contextRef="#ctx0" brushRef="#br0" timeOffset="182766.53">20862 11768 23951 0,'-1'0'2128'0,"-1"0"-1696"15,2 0-432-15,0 0 0 0,0 0 2128 0,-1 0 352 16,0 0 64-16,0 1 16 0,-1-1-304 0,2 0-48 16,2 0-16-16,0-1 0 0,2 1-1328 0,2-1-272 15,-6 1-48-15,0 0-16 0,0 0-96 0,0 0-32 16,61-15 0-16,-61 15 0 0,0 0-160 0,53-19-48 16,-53 19 0-16,0 0 0 0,65-32-192 0,-65 32 0 15,44-22 0-15,-44 22 0 0,0 0-256 0,53-31-112 16,-53 31-16-16,0 0 0 15,39-25-336-15,-39 25-80 0,0 0-16 0,0 0-17808 0</inkml:trace>
  <inkml:trace contextRef="#ctx0" brushRef="#br0" timeOffset="183057.14">20872 12001 35183 0,'-11'6'768'0,"4"-4"176"0,2 1 16 0,2-2 32 0,0 0-800 0,2-1-192 0,1-1 0 0,-1 0 0 0,1-2 1840 0,2 0 320 0,2-6 64 0,3-2 16 0,3-2-1280 0,-10 13-256 0,30-29-64 0,-30 29 0 0,45-34-304 0,-45 34-64 0,54-29-16 0,-54 29 0 0,62-21-256 0,-62 21 0 0,65-13 0 0,-65 13 0 0,58-6-192 0,-58 6-160 0,0 0-32 0,72-9 0 0,-72 9-352 0,0 0-80 0,57-11-16 0,-57 11-12032 0,0 0-2432 0</inkml:trace>
  <inkml:trace contextRef="#ctx0" brushRef="#br0" timeOffset="183552.68">21724 11632 11967 0,'0'-9'528'0,"0"3"112"0,0 3-512 0,1-2-128 0,-1 0 0 0,1 1 0 16,0-1 2368-16,1-4 448 0,-1-7 96 0,3-2 16 16,-1-5 592-16,0 1 112 0,1 1 16 0,-2 3 16 15,0 0-1744-15,-2 3-368 0,2 2-64 0,-2 2-16 16,-2 1-832-16,0 2-160 0,0 3-32 0,-2 0-16 15,0 3-32-15,-2 0 0 0,0 4 0 0,-3-2 0 16,2 4-144-16,-2 1-48 0,-1 1 0 0,-1 3 0 16,0 3-208-16,-2 3 0 0,0 0 0 0,-2 4 0 15,4-1 0-15,-1 0-240 0,-1 4 80 0,2 1 16 16,2-1-48-16,2 0 0 0,1-2 0 0,1 0 0 16,2-3-64-16,2 0 0 0,2-3-16 0,2-2 0 15,1-2 32-15,1-4 16 0,1 1 0 0,-6-7 0 16,0 0 16-16,0 0 0 0,0 0 0 0,0 0 0 15,64-5 208-15,-64 5-144 0,0 0 144 0,0 0-128 0,57-18 128 0,-57 18 0 16,0 0 0-16,0 0 128 0,58-3 64 16,-58 3 32-16,0 0 0 0,0 0 0 0,47 29 48 0,-38-13 16 15,-1 3 0-15,-2 4 0 0,-1 1-32 16,-2 1-16-16,-2-2 0 0,-1 2 0 0,0 2 80 0,-2 4 32 16,-3 2 0-16,-1 2 0 0,-2 1-160 0,-1-5-16 15,0 1-16-15,-4-2 0 0,0-2-32 0,-3-1 0 16,-1-4 0-16,-1-5 0 0,-1-1-128 0,1-5 0 15,-1-3-160-15,2-7 160 16,2-2-576-16,1-6-32 0,1-4 0 0,1-6 0 16,0-3-864-16,1-4-192 0</inkml:trace>
  <inkml:trace contextRef="#ctx0" brushRef="#br0" timeOffset="184075.11">21977 11517 25791 0,'5'1'2304'0,"-1"1"-1856"0,-2-1-448 0,0-1 0 0,-1 2 3184 0,0-2 528 0,3 0 128 0,-4 0 0 0,0 0-1952 0,0 0-400 0,0 0-80 0,0 0 0 0,0 0-768 0,59 1-160 0,-59-1-32 0,0 0 0 0,0 0-448 0,22-28 128 0,-17 17-128 0,-1 0 0 0,-1-2-224 0,-1 2-96 0,-2 0 0 0,0 1-16 0,-2 2-256 0,-2 0-48 0,-1 1-16 0,-3 2 0 0,-1 2 128 0,-3 1 16 0,-1 4 16 0,0 5 0 0,0 0 64 0,-2 4 16 0,-1 4 0 0,-1 2 0 0,1 2 256 0,1 2 160 0,1 2-192 0,2 2 192 0,3 1 192 0,4-1 128 0,3 1 48 0,2-4 0 0,2 1-96 0,4 0-16 15,2 0 0-15,2-1 0 0,1-4 0 0,-11-18 0 16,28 33 0-16,-28-33 0 0,0 0-32 0,62 24-16 16,-62-24 0-16,0 0 0 0,78-15-208 0,-78 15 0 15,57-36 0-15,-30 12 0 0,0-3-144 0,-3-1-80 16,-1-2-16-16,-1-3 0 15,2-7-448-15,1-1-80 0,-1-3-32 0,-3 4 0 16,-3 6-1792-16,-1-6-352 0,2-4-80 0,-3-2-16 16,-5 6 144-16,-4 4 16 0,-1 5 16 0,-4 7 0 0,-2 5 2384 0,-4 4 480 15,-1 8 0-15,-2 2 176 0,-3 5 3024 0,-1 1 624 0,1 4 112 0,-1 5 32 16,-1 1-1040-16,3 2-208 0,-1 4-32 16,0 3-16-16,2 1-1248 0,3 3-240 0,2 4-48 0,1 1-16 15,4 2-336-15,0 0-64 0,1 2-16 0,0 2 0 16,4 3-304-16,0 4-64 0,3 9-16 0,2 0 0 15,1-2-112-15,0-4-16 0,1-8-16 0,-1-5 0 16,0-5-176-16,-1-4 0 0,-1-5 0 0,-11-18 0 16,24 27-704-16,-24-27-80 15,0 0-16-15,0 0 0 0,0 0-400 16,0 0-80-16,54 4 0 0,-50-14-18656 0</inkml:trace>
  <inkml:trace contextRef="#ctx0" brushRef="#br0" timeOffset="184278.94">22225 11501 32255 0,'-12'6'1424'0,"9"-3"304"0,-1 0-1392 0,2 1-336 15,0-3 0-15,2 1 0 0,2-1 2112 0,0 1 336 16,3-1 80-16,-5-1 16 0,0 0-1104 0,0 0-224 16,61-3-32-16,-61 3-16 0,54-20-544 0,-54 20-112 15,63-27-32-15,-63 27 0 0,66-29-624 0,-66 29-128 16,65-24-32-16,-65 24-13536 15,59-15-2720-15</inkml:trace>
  <inkml:trace contextRef="#ctx0" brushRef="#br0" timeOffset="184660.33">22859 11406 29487 0,'-8'-5'1296'0,"5"2"288"15,-1 1-1264-15,0 1-320 0,3-1 0 0,-1 2 0 0,-1 0 1760 0,-2 2 288 16,-3 1 64-16,-4 2 16 0,0 1-624 0,-2 6-128 16,2 2-32-16,-2 4 0 0,2 2-768 0,0 2-176 15,-1 1-16-15,1 4-16 0,2 2-112 0,0-3-32 16,2 5 0-16,0-3 0 0,4 1-224 0,3-5 0 16,1 2 128-16,4-5-128 0,1-1 0 0,4-2 0 15,-9-18 0-15,0 0 0 0,37 27-176 0,-37-27-16 16,0 0-16-16,52-14 0 15,-52 14-176-15,37-28-48 0,-37 28 0 0,43-42 0 16,-23 18-368-16,1-4-80 0,-1-1-16 0,-2-3-16816 0</inkml:trace>
  <inkml:trace contextRef="#ctx0" brushRef="#br0" timeOffset="185593">22965 10945 20271 0,'-3'1'1792'0,"0"-1"-1424"0,1 0-368 0,0 0 0 16,2 0 3200-16,-1 1 560 0,-3 1 112 0,-2 1 32 15,0 1-1264-15,0 3-240 16,2 2-48-16,3 3-16 0,0 5-1216 0,2 6-240 0,3 1-48 0,-1 9-16 16,5 6-144-16,-3 1-32 0,1 3 0 0,-2-1 0 15,1 1-224-15,-2 6-48 0,1 4-16 0,-2 2 0 16,2 2-224-16,1-1-128 0,-2-5 160 0,0-6-160 15,1-10 0-15,-2-2-256 0,2-4 16 0,-3-7 16 16,2-5-544-16,-1-6-96 0,1-2-32 0,-2-6 0 16,2-3 48-16,-1-5 0 0,2-4 0 0,-2-5 0 15,1-2-176-15,-1-2-48 0,2-6 0 0,0-3 0 16,-1 0-144-16,2-3-16 0,3 2-16 0,-2-2 0 0,1-1 944 0,1 4 304 16,-1 6-160-16,0 1 160 0,-2 7 1264 0,2 4 336 15,-4 5 64-15,1 4 0 0,0 3-560 0,-1 4-112 16,1 4-32-16,1 4 0 0,0 4-160 15,0 0-32-15,1 1-16 0,-1 0 0 0,3-3-304 0,-2 1-64 16,1-1-16-16,-7-17 0 0,17 28-368 0,-17-28 128 16,0 0-128-16,0 0 0 0,49 24-192 0,-49-24-128 15,0 0 0-15,0 0-16 16,57-21-352-16,-57 21-64 0,30-26-16 0,-30 26 0 16,30-34 64-16,-16 17 16 0,1-3 0 0,-3 2 0 15,-2 2-352-15,0-2-80 0,-2 2-16 0,-1 1 0 16,-4 2 464-16,0 2 96 0,-2 2 0 0,-2 0 16 0,0 6 880 0,-3-2 160 0,-2 1 32 0,-2 2 16 15,1 2 592-15,-2 1 112 0,0 4 32 0,0 0 0 16,-1 1-560-16,0 1-96 0,1 3-32 16,0 1 0-16,2 0-112 0,2 1-16 0,1 0-16 15,-1-1 0-15,4 0-240 0,1 0-32 0,1-2-16 0,1 2 0 16,1-2-144-16,1-1 0 0,1 1 0 0,0-4-176 31,-5-5-224-31,0 0-48 0,0 0-16 0,0 0 0 16,0 0-48-16,0 0 0 0,0 0 0 0,58-15 0 0,-58 15 64 0,15-18 16 0,-15 18 0 0,15-23 0 15,-10 15 144-15,0-1 32 0,-2 3 0 0,2-3 0 0,-5 9 256 0,0 0 0 16,0 0 0-16,0 0 0 0,0 0 320 0,0 0 128 16,0 0 32-16,0 0 0 0,0 0-96 0,0 0 0 15,0 0-16-15,0 0 0 0,0 0-176 0,56-6-48 16,-56 6 0-16,0 0 0 0,0 0-144 0,0 0 0 16,0 0 0-16,0 0 0 0,0 0-176 0,0 0-64 15,46-25-16-15,-43 19 0 0,-3 6 16 16,0 0 0-16,0 0 0 0,0 0 0 0,0 0 240 0,0 0-192 15,0 0 192-15,0 0-192 0,0 0 192 0,0 0 0 16,43 35 0-16,-37-22 0 0,0 6 320 0,0 1-64 16,1 2 0-16,0-3 0 0,-1 2-32 0,-1-4-16 15,0 0 0-15,-3-4 0 0,2-1 48 0,-4-12 0 16,6 12 0-16,-5-9 0 0,1-3-64 0,-1-3-16 16,0-3 0-16,0-1 0 0,1-4-176 0,-1-2-144 15,-1-3 144-15,1-1-208 0,-1-1-96 0,0 0-16 0,0-4 0 16,-1-1 0-16,1 0 112 0,0 1 16 0,1-1 0 0,0 1 0 15,0 4 192-15,2 2 0 0,1 3 0 0,-1 2 0 16,0 2 0-16,2 4 0 0,-2 2 0 0,2 0 0 16,-1 3 0-16,-4 0 0 0,0 0 0 0,0 0 0 15,0 0 0-15,0 0 0 0,0 0 0 0,59 10 0 16,-59-10-992 0,0 0-96-16,0 0-32 0,0 0-16368 0</inkml:trace>
  <inkml:trace contextRef="#ctx0" brushRef="#br0" timeOffset="185884.68">23884 11085 26719 0,'-6'-2'1184'0,"2"1"240"0,0 0-1136 0,2 1-288 0,-1 0 0 0,2 1 0 0,0 2 1968 0,-2 0 336 0,1 6 64 0,-2 3 0 0,1 5-592 0,1 6-128 0,1 5-32 0,2 2 0 0,2 4-944 0,-1 3-192 0,2 4-32 0,0-4-16 0,1 3-144 0,0-3-32 0,1-1 0 0,0-4 0 0,1-1-256 0,1-5 128 0,2-4-128 0,-10-22 0 0,18 29-320 0,-18-29-192 0,0 0-16 0,0 0-16 0,0 0-1008 0,0 0-208 0</inkml:trace>
  <inkml:trace contextRef="#ctx0" brushRef="#br0" timeOffset="186132.86">24074 10978 11967 0,'-2'0'1072'0,"-1"0"-864"0,2 0-208 0,1 0 0 15,0 0 4096-15,0 0 768 0,1 1 144 0,2 3 48 16,-3-4-1536-16,0 0-288 0,0 0-64 0,27 34-16 15,-27-34-1808-15,24 40-352 0,-24-40-80 0,29 53-16 16,-13-19-320-16,-2 1-80 0,0 4-16 0,-3 2 0 16,-1 2-80-16,-4-2-16 0,-2 3 0 0,-2-2 0 15,-2 3-192-15,-2-2-32 0,-2-3-16 0,-4-5 0 0,1 1-288 0,-3-5-64 16,0-2-16-16,-2-3 0 16,-1-2-144-16,-3-5-16 0,0-1-16 0,-2-3 0 15,-1-1-480-15,-2-4-80 0,-2-3-32 0,2-3-18528 16</inkml:trace>
  <inkml:trace contextRef="#ctx0" brushRef="#br0" timeOffset="187105.94">24339 10875 19343 0,'3'6'1728'0,"-1"-4"-1392"0,-1-1-336 0,3-1 0 0,-2 0 2368 0,1 0 416 0,1-3 80 0,-4 3 16 0,0 0 64 0,0 0 0 0,53 0 16 0,-53 0 0 0,0 0-1776 0,67 12-352 0,-67-12-80 0,0 0-16 0,72 37-288 0,-72-37-48 0,59 49-16 0,-30-15 0 0,1 8-176 0,-3 6-32 0,-1 2-16 0,-4 5 0 0,-4 1-160 0,-7 0 0 0,-4 0 144 0,-6 1-144 0,-3 2 0 0,-4 1 144 0,-4-2-144 0,-2-3 0 0,-6 2 160 0,0-6-160 0,-3 0 128 0,-3-6-128 0,1-2 0 0,-5-5-272 0,0-4 32 0,-3-4-13136 0,-1-4-2624 0</inkml:trace>
  <inkml:trace contextRef="#ctx0" brushRef="#br0" timeOffset="187759.72">19806 11381 23951 0,'-5'1'2128'16,"-1"0"-1696"-16,1 1-432 0,1 0 0 15,0-2 1520-15,-1 5 208 0,-6 1 64 0,-5 7 0 16,-5 8-48-16,0 5 0 0,4 7 0 0,3 5 0 0,6 4-864 0,4 7-176 15,3 3-48-15,4 5 0 0,6 4-336 0,2 4-64 16,4 1 0-16,0-3-16 0,1-3-112 0,0-1-128 16,3-2 176-16,-1-4-176 0,-1-5 176 0,2-2-176 15,3 0 160-15,0 0-160 0,2-2 128 16,1-4-128-16,-1-3 0 0,4 0 144 0,0-1-144 0,3 0 0 16,1-3 0-16,0-1 0 15,-2-2-512-15,2 0 0 0,0 1 16 0,-32-31 0 16,58 47-1856-16,-58-47-368 0</inkml:trace>
  <inkml:trace contextRef="#ctx0" brushRef="#br0" timeOffset="188714.02">25129 10980 33167 0,'0'4'2944'0,"-1"1"-2352"0,1-3-464 0,-1 2-128 0,1 1 1216 0,0 3 240 0,0 8 32 0,-2 10 16 0,2 12-464 0,2 6-80 0,-1 6-32 0,-1-3 0 0,1 0-560 0,-1-3-112 0,0 1-32 0,-1-1 0 0,0-4-224 0,-1-3 176 0,1 0-176 0,-1-2 160 0,-1-1-160 0,0-4 0 0,0-3-160 0,-1-2 160 0,2-3-608 0,-1-2-32 0,0 0 0 0,0-3-17712 0</inkml:trace>
  <inkml:trace contextRef="#ctx0" brushRef="#br0" timeOffset="188746.6">25182 11839 37775 0,'-3'3'1664'0,"1"0"368"0,1-1-1632 0,0 1-400 0,1-1 0 0,0-2 0 0,-1 4 1040 0,1 0 128 0,0 1 32 0,-2 2 0 0,1 2-528 0,1-3-96 0,0 0-32 0,1-4 0 0,1 2-736 0,0-1-160 0,2-1-32 0,1-2-12432 0,1 0-2496 0</inkml:trace>
  <inkml:trace contextRef="#ctx0" brushRef="#br0" timeOffset="189191.98">25540 11353 30399 0,'0'0'2704'16,"0"0"-2160"-16,-3 1-544 0,3-1 0 15,1 0 1872-15,-1 1 272 0,2 0 48 0,1 2 16 16,2-1-816-16,3 2-176 0,-8-4-16 0,0 0-16 0,0 0-656 0,63 2-128 15,-63-2-16-15,53-8-16 16,-53 8-240-16,59-18-128 0,-59 18 160 0,56-19-160 0,-56 19-144 0,48-23-128 16,-48 23-32-16,42-21 0 15,-24 11-656-15,-5 4-144 0</inkml:trace>
  <inkml:trace contextRef="#ctx0" brushRef="#br0" timeOffset="189444.2">25605 11557 28559 0,'3'0'1264'0,"-2"0"272"0,0 0-1232 0,2 0-304 0,0-3 0 0,0 2 0 0,2 1 2432 0,2-1 448 0,-7 1 64 0,0 0 32 0,62-15-1488 0,-62 15-288 0,57-16-64 0,-57 16-16 0,59-15-720 0,-59 15-144 0,58-11-16 0,-58 11-16 0,56-11-640 0,-56 11-128 0,0 0-32 0,61-11-18448 0</inkml:trace>
  <inkml:trace contextRef="#ctx0" brushRef="#br0" timeOffset="189716.58">26369 11069 38703 0,'-14'5'1712'0,"6"-2"352"0,1 2-1648 15,1 0-416-15,2 0 0 0,0 0 0 0,0 1 1056 0,-3 7 128 16,-4 8 32-16,-4 13 0 16,-2 8-160-16,2 1-32 0,1-1 0 0,3-2 0 0,3-1-704 0,0-3-128 15,4-2-48-15,4-4 0 0,4-4-144 0,4-2 0 16,1-3 0-16,-9-21 0 0,0 0-384 0,41 40 64 16,-41-40 0-16,0 0 0 0,0 0 128 0,71 28 48 15,-71-28 0-15,0 0 0 0,69 12 144 0,-69-12 0 16,0 0 0-16,63 9-128 0,-63-9 128 0,0 0 0 15,69 2 160-15,-69-2-160 0,0 0 256 0,63-4-32 16,-63 4-16-16,0 0 0 0,57-9-80 0,-57 9-128 16,0 0 176-16,41-16-176 0,-41 16 0 0,0 0 0 0,26-16 0 15,-21 10 0 1,-1-1-320-16,-2 0-112 0,1 2-16 0,-2-1-16 16,-1-3-432-16,-1 2-96 0,-2 1-16 0,-2-3-17984 0</inkml:trace>
  <inkml:trace contextRef="#ctx0" brushRef="#br0" timeOffset="189904.55">26426 11106 20271 0,'-1'-1'1792'16,"1"1"-1424"-16,0 0-368 0,0-1 0 16,1 1 3472-16,1-1 624 0,-1-2 128 0,3 0 32 15,0-1-1760-15,-4 4-368 0,0 0-64 0,36-19-16 16,-36 19-1248-16,0 0-256 0,56-14-48 0,-56 14-16 15,0 0-480-15,66-7-208 0,-66 7 16 0,0 0-12944 16,60 10-2592-16</inkml:trace>
  <inkml:trace contextRef="#ctx0" brushRef="#br0" timeOffset="190090.37">26345 11372 19343 0,'-2'0'1728'0,"2"0"-1392"15,0-1-336-15,2 0 0 0,0 1 3712 0,1-3 656 16,2 0 144-16,3-2 32 0,6-4-1984 0,-14 9-400 16,44-22-80-16,-44 22-16 0,52-24-1344 0,-52 24-272 15,55-17-48-15,-55 17-16 0,59-16-592 0,-59 16-128 0,62-12-32 0,-62 12-12608 32,63-12-2512-32</inkml:trace>
  <inkml:trace contextRef="#ctx0" brushRef="#br0" timeOffset="190371.21">26996 11171 12895 0,'0'-5'1152'0,"0"1"-928"0,0 2-224 0,0 2 0 16,2 2 3952-16,-2 1 736 0,1-2 160 0,0 0 16 15,2 4-1280-15,0 2-272 0,2 3-48 0,-5-10-16 16,0 0-1808-16,20 50-352 0,-20-50-80 0,15 39-16 16,-9-15-304-16,-1-1-64 0,0 2-16 0,-3 0 0 15,0-2-384-15,-2 0-80 0,-3-2-16 0,-2-3 0 16,0-3-128-16,-2-1 0 0,-1-2 0 0,-1-3 0 15,-1-2-256-15,-1-3-16 0,-4-2-16 0,0-2 0 16,0-5-320-16,-1-1-64 0,1-4-16 0,0-1 0 31,2-3 48-31,0 0 16 0,0-2 0 0,0 1 0 0,0-4-64 0,2-1-16 0,2-3 0 0,0 1 0 16,3-2-752-16,2-1-144 0,4 4-48 0,3 2 0 16,2 3 112-16,2 1 0 0,4 1 16 0,2 3 0 15,2 1 512-15,1-1 112 0,3 0 0 0,1 0-10944 16</inkml:trace>
  <inkml:trace contextRef="#ctx0" brushRef="#br0" timeOffset="190608.84">27348 10957 32255 0,'-9'11'1424'0,"1"-4"304"0,4 2-1392 0,0-3-336 15,4-5 0-15,0 3 0 0,-1-1 2080 0,-2 7 352 0,-2 7 64 0,1 10 0 16,0 6-1184-16,0 7-240 0,3 3-48 0,1 3-16 15,2 2-224-15,1 1-32 0,0-1-16 0,3 2 0 16,1-1-288-16,-1-4-64 0,1-3-16 0,2-4 0 16,0-1-368-16,-2-9 0 0,2-2 0 0,-3-5 0 31,-6-21-576-31,12 32-96 0,-7-21-16 0,-1-3 0 0,0-2 64 0,-2-2 16 16,-1-3 0-16,2-2 0 15,-2-4-864-15,0-4-160 0</inkml:trace>
  <inkml:trace contextRef="#ctx0" brushRef="#br0" timeOffset="190810.77">27308 11064 30399 0,'-2'-1'1344'0,"0"1"288"0,2 0-1312 0,0 0-320 16,0 0 0-16,0 0 0 0,3 0 2272 0,-1-2 384 15,3 1 80-15,4-2 16 0,-9 3-1200 0,0 0-224 16,47-11-48-16,-47 11-16 0,44-6-448 0,-44 6-96 15,50-8-16-15,-50 8 0 0,51-3-464 0,-51 3-112 16,53-3 0-16,-53 3-128 16,0 0-384-16,73 4-176 0,-73-4-32 0,0 0-16 15,0 0-624-15,0 0-128 0</inkml:trace>
  <inkml:trace contextRef="#ctx0" brushRef="#br0" timeOffset="190999.81">27346 11273 28559 0,'3'0'1264'0,"-2"0"272"0,2 0-1232 0,-1 0-304 0,0 0 0 0,2 0 0 16,1-2 2752-16,-5 2 512 0,0 0 80 0,0 0 32 15,72-9-1584-15,-72 9-320 0,52-3-64 0,-52 3-16 16,53-3-624-16,-53 3-128 0,52 0-32 0,-52 0 0 16,0 0-608-16,72 4 0 0,-72-4-192 0,0 0 64 15,54 2-704 1,-54-2-144-16,0 0-32 0,0 0-19088 0</inkml:trace>
  <inkml:trace contextRef="#ctx0" brushRef="#br0" timeOffset="191285.95">27808 10893 37775 0,'2'-4'1664'0,"1"1"368"0,0 3-1632 0,0 0-400 15,-1 0 0-15,2 0 0 0,0 0 1296 0,3 2 176 16,-7-2 48-16,0 0 0 0,0 0-48 0,75 28 0 16,-75-28 0-16,55 31 0 0,-55-31-320 0,59 44-80 15,-59-44-16-15,68 64 0 0,-29-22-320 0,-2 1-64 16,0 5-16-16,-4 0 0 0,-3 1-464 0,-8-4-192 16,-5 0 176-16,-8-4-176 0,-4-2 0 0,-9 2 0 0,-4 4 0 15,-7-1 0-15,-5-1-240 0,-5 1-80 0,-2-4-32 0,-5-1 0 31,-1-5-544-31,-5 0-128 0,0-3 0 0,-4-3-16 16,-4-2-320-16,3-4-64 0,1-4-16 0,4-11 0 16,5-2-240-16,4-6-48 0</inkml:trace>
  <inkml:trace contextRef="#ctx0" brushRef="#br0" timeOffset="192051">28966 10890 24879 0,'-2'-20'1088'0,"-2"5"256"0,2 7-1088 0,-1 0-256 15,1 6 0-15,-1 1 0 0,1 1 1712 0,-2 0 272 0,-3-4 64 0,-5 3 16 0,-1 1-256 0,-3 2-48 0,0 2-16 0,0 3 0 0,-2 2-1008 0,1 2-208 0,0 0-32 0,-1 2-16 0,2 0-128 0,1 2-32 0,3 1 0 0,1-1 0 0,4 0-96 0,0 1-32 0,4-1 0 0,1 0 0 0,2 2-192 0,3 0 176 0,-3-17-176 0,12 40 160 0,-12-40-32 0,19 38-128 0,-19-38 192 0,26 41-64 0,-26-41 48 0,28 41 0 0,-28-41 0 0,27 38 0 0,-27-38 64 0,0 0 16 0,33 47 0 0,-33-47 0 0,0 0 16 0,0 0 16 0,21 48 0 0,-20-39 0 16,-2 1-80-16,-3 0-16 0,-2 2 0 0,-2-3 0 16,-2 2-64-16,-1 0-128 0,-1 0 176 0,-2-1-176 0,-1 0 0 15,1 1 0-15,-1-5 0 0,2 2 0 16,1-3-352-16,3 0 32 0,2-3 0 0,1 0 0 0,2-2-64 0,3 2-16 16,0-2 0-16,1 1 0 0,1 3 80 0,3-3 0 15,-4-1 16-15,0 0 0 0,0 0 112 0,0 0 32 16,0 0 0-16,29 38 0 0,-29-38 160 15,0 0 224-15,27 46-48 0,-27-46-16 0,20 42 128 0,-20-42 32 16,20 52 0-16,-10-24 0 0,-1 1-48 0,-3-2 0 16,0 1 0-16,0 0 0 0,-1-1 0 0,-1-2 0 15,-1-2 0-15,-1-2 0 0,-1-1-16 0,-1-2 0 16,0-3 0-16,-1 0 0 0,-1-1-16 0,1-1-16 16,0-1 0-16,-2-5 0 0,2 0-224 0,0 2 0 15,0-3 0-15,0-1 0 0,-1 1 0 0,1-1 0 16,0 1 0-16,0-1 0 0,1-2-336 0,-2 1-16 15,1-1 0-15,-1 1 0 16,0 0-288-16,0-2-48 0,1 2-16 0,-2-3 0 16,2 0-384-16,0 2-64 0</inkml:trace>
  <inkml:trace contextRef="#ctx0" brushRef="#br0" timeOffset="192516.09">25571 12702 32255 0,'-4'-6'1424'0,"3"3"304"0,1-2-1392 0,0 3-336 0,1 0 0 0,0 2 0 0,2 0 1344 0,2 0 192 0,2 2 32 0,-7-2 16 0,0 0-480 0,0 0-80 0,0 0-32 0,72 17 0 0,-72-17-800 0,0 0-192 0,0 0 0 0,75 16 0 0,-75-16-608 0,0 0-160 0,72 4-48 0,-72-4-16832 0</inkml:trace>
  <inkml:trace contextRef="#ctx0" brushRef="#br0" timeOffset="192578.12">26299 12645 13583 0,'0'0'288'0,"0"0"64"0,0 0 16 0,0 0 32 0,0 0-400 0,0 0 0 0,0 0 0 0,40-13 0 0,-33 10 3600 0,0 0 640 0,3 0 128 0,-1 0 32 0,-9 3-1584 0,0 0-304 16,0 0-64-16,0 0-16 15,46-20-1952-15,-46 20-480 0,24-15 0 0,-24 15-16896 16</inkml:trace>
  <inkml:trace contextRef="#ctx0" brushRef="#br0" timeOffset="192798.73">26961 12427 21183 0,'0'0'464'0,"0"0"112"0,0 0 0 0,0 0 16 0,0 0-464 0,0 0-128 16,0 0 0-16,0 0 0 0,55-6 3584 0,-55 6 704 15,0 0 144-15,0 0 32 0,0 0-2496 0,62 1-496 16,-62-1-112-16,0 0-16 0,0 0-480 0,0 0-96 16,0 0-32-16,56 4 0 0,-56-4-352 0,0 0-80 15,0 0-16-15,0 0 0 0,0 0-288 0,52-5 0 16,-45 5 0-16,-7 0 0 0,0 0-240 0,0 0-96 0,31-16-32 0,-24 10 0 31,1 1-464-31,-1 1-80 0</inkml:trace>
  <inkml:trace contextRef="#ctx0" brushRef="#br0" timeOffset="193812.33">27894 12870 16575 0,'3'-5'1472'0,"-2"1"-1168"0,0 2-304 0,0 2 0 0,1 0 2080 0,-2-3 352 0,1 1 80 0,1-2 16 0,1 0 832 0,-1-1 160 0,2 2 48 0,-3 1 0 0,-1 2-2048 0,1 5-416 0,-2 0-80 0,1 3 0 0,-1 2-496 0,0 1-80 0,-1 1-32 0,1 2 0 0,0 1-176 0,-2-2-48 0,2 2 0 0,0 1 0 0,0-3-192 0,0 0 0 0,-2 1 0 0,1-2 0 0,-1-1 0 0,2-2 0 0,-2 1 0 0,2 0 0 0,0-3 0 0,1 1 0 0,1-1 0 0,0-1 0 0,3 0 0 0,0-1 0 0,-4-5 0 0,0 0 0 0,0 0 0 0,0 0 144 0,0 0-144 0,39 35 128 15,-39-35 80-15,0 0 16 0,0 0 0 0,0 0 0 16,45 34 64-16,-45-34 16 0,0 0 0 0,0 0 0 0,17 34-16 16,-17-28 0-16,-1 4 0 0,-1-3 0 0,-2 3-32 0,-1-4 0 15,-1 3 0-15,-1 0 0 0,1-1-128 16,-1 0-128-16,-1 2 144 0,-1-2-144 0,-1 2 0 0,-1 0 0 15,-2 0 0-15,-2 1 0 16,1 0-544-16,-4 0 0 0,0 4 0 0,-5-2 0 16,1-1-224-16,-3 0-64 15,2-2 0-15,-1 1-12448 0,3-3-2496 0</inkml:trace>
  <inkml:trace contextRef="#ctx0" brushRef="#br0" timeOffset="-207342.66">2045 16946 5519 0,'-2'3'496'0,"-1"-1"-496"0,2 1 0 0,0-3 0 0,1 0 960 0,-3 2 80 0,0 3 32 0,-4-3 0 0,1 3 576 0,-2-1 112 0,0-4 32 0,0 0 0 0,1-3 64 0,1-1 32 16,0 0 0-16,0-3 0 0,0-1-80 0,-1-1-16 0,1 0 0 0,-1 2 0 0,1 1-64 0,1-3 0 0,0 3-16 0,2 0 0 0,2 1-496 0,0 2-80 0,2-2-32 0,2 4 0 0,-1-3-544 0,3 1-112 0,1-1-32 0,2-1 0 0,-1-1-224 0,-7 6-32 0,0 0-16 0,0 0 0 0,0 0-16 0,58-38-128 0,-58 38 192 0,0 0-64 0,46-35 0 0,-46 35-128 0,0 0 192 0,49-41-64 0,-49 41-128 15,0 0 192-15,46-44-192 0,-46 44 192 0,0 0-192 0,48-44 0 16,-48 44 144-16,0 0-144 0,55-42 0 0,-55 42 128 16,0 0-128-16,52-38 0 0,-52 38 0 0,0 0 0 15,65-42 0-15,-65 42 0 0,0 0 0 0,71-46 0 16,-71 46 0-16,45-32 0 0,-45 32 0 0,44-33 0 16,-44 33 0-16,40-36 0 0,-40 36 0 0,38-37 0 15,-38 37 0-15,33-40 0 0,-33 40 0 0,32-39 128 16,-32 39-128-16,31-38 0 0,-31 38 0 0,32-34 144 15,-32 34-144-15,0 0 0 0,46-43 144 0,-46 43-144 16,0 0 0-16,44-43 144 0,-44 43-144 0,0 0 0 16,49-49 144-16,-49 49-144 0,0 0 0 0,50-47 0 0,-50 47 0 15,0 0 128-15,55-44-128 0,-55 44 0 0,0 0 0 16,52-40 0-16,-52 40 0 0,0 0 0 0,50-30 0 16,-50 30 0-16,0 0 0 0,0 0 0 0,60-33 0 15,-60 33 128-15,0 0-128 0,0 0 0 0,53-38 0 0,-53 38 128 16,0 0-128-16,43-30 0 0,-43 30 128 0,0 0-128 15,46-34 0-15,-46 34 144 0,0 0-144 0,0 0 0 16,57-35 0-16,-57 35 0 0,0 0 0 0,0 0 0 16,58-40 0-16,-58 40 0 0,0 0 0 0,0 0 0 15,57-43 0-15,-57 43 0 0,0 0 0 0,41-36 0 16,-41 36 0-16,0 0 0 0,37-42 0 0,-37 42 0 16,0 0 0-16,38-37 0 0,-38 37 0 0,0 0 0 15,30-35 0-15,-30 35 0 0,0 0 0 0,0 0 0 16,33-38-176-16,-25 30-80 0,-8 8-32 0,0 0 0 15,0 0-368-15,0 0-80 0,33-37-16 0,-27 31-17552 16</inkml:trace>
  <inkml:trace contextRef="#ctx0" brushRef="#br0" timeOffset="-206217.89">2042 16947 11055 0,'-3'0'976'0,"1"0"-784"0,0 0-192 0,1 0 0 0,0 0 1712 0,0 0 288 0,-3 2 64 0,-1 0 16 0,-1 1 608 0,1 1 128 0,2 3 32 0,5 1 0 0,3 2-1184 0,3 3-256 0,7 6-32 0,5 6-16 0,3 3-624 0,6 2-128 0,3 4-32 0,3 2 0 0,2 1-320 0,-5-3-64 0,-5-8 0 0,1 2-16 0,2 3-176 0,-1 0 0 0,-2-3 0 0,-1 0 128 0,-2-1-128 0,-1-5 128 0,-3-5-128 0,-4 1 128 0,-2-2-128 0,-1-4 128 15,-3-1-128-15,-2 0 128 0,-1-4-128 0,-4-2 0 0,1 1 0 0,-2-5-176 0,0-1-80 0,-1 0-32 0,0 0 0 0,-1 0 0 0,0-1 64 0,0 1 16 0,0-3 0 0,0 1 0 0,0 1 208 0,0-3 256 0,0 0-48 0,0 0-16 16,0 1 208-16,0 0 48 0,0-2 0 0,1-1 0 16,1 1-16-16,0-1 0 0,2 0 0 15,1-2 0-15,1 1-112 0,1 0 0 0,2-2-16 0,-9 9 0 16,0 0-304-16,0 0 128 0,41-35-128 0,-41 35 0 16,0 0 160-16,0 0-160 0,50-39 128 0,-50 39-128 15,0 0 176-15,45-39-48 0,-45 39-128 0,0 0 192 16,43-43-32-16,-43 43-16 0,0 0 0 0,47-51 0 15,-47 51-16-15,32-39-128 0,-32 39 192 0,36-41-64 16,-36 41 0-16,40-44-128 0,-40 44 192 0,42-49-64 0,-42 49 32 0,41-49 0 16,-41 49 0-16,39-46 0 15,-39 46 0-15,40-44 0 0,-40 44 0 0,39-40 0 0,-39 40-32 16,40-40 0-16,-40 40 0 0,0 0 0 0,58-49-128 0,-58 49 192 16,43-31-192-16,-43 31 192 0,0 0-192 15,63-42 128-15,-63 42-128 0,0 0 128 0,65-43-128 0,-65 43 128 16,44-34-128-16,-44 34 128 0,46-37-128 0,-46 37 128 15,41-34-128-15,-41 34 128 0,41-36-128 0,-41 36 0 16,39-35 144-16,-39 35-144 0,0 0 128 0,52-46-128 16,-52 46 128-16,0 0-128 0,51-42 128 0,-51 42-128 15,0 0 160-15,54-43-160 0,-54 43 944 0,0 0 80 16,52-40 32-16,-52 40 0 16,0 0-1632-16,56-39-336 0,-56 39-64 0,0 0-16 15,57-34 848-15,-57 34 144 0,0 0 0 0,55-25 128 0,-55 25-128 0,0 0 144 0,0 0-144 0,66-35 160 16,-66 35-160-16,0 0 0 0,0 0 144 0,53-37-144 15,-53 37 128-15,0 0-128 0,0 0 128 0,0 0-128 16,53-29 128-16,-53 29-128 0,0 0 160 16,0 0-160-16,0 0 128 0,0 0-128 0,0 0 0 0,56-27 0 15,-56 27 0-15,0 0 128 0,0 0-128 0,0 0 0 16,0 0 0-16,0 0 0 0,0 0 0 0,0 0 0 16,0 0 0-16,0 0 0 0,0 0 0 0,0 0 0 15,0 0 0-15,0 0 0 0,0 0 0 0,0 0 0 16,0 0-288-16,0 0-48 0,0 0-16 0,0 0 0 15,0 0-320-15,0 0-64 0,0 0-16 0,0 0-18800 16</inkml:trace>
  <inkml:trace contextRef="#ctx0" brushRef="#br0" timeOffset="-202303.64">2398 16989 11967 0,'-2'0'1072'0,"1"0"-864"0,0 1-208 0,1 0 0 0,-1 2 2368 0,-1-3 416 0,0 2 96 16,-2 5 0-16,1 1 144 0,0 3 32 0,1 2 0 0,2-2 0 0,1 5-1344 0,3-4-272 0,-1 4-48 0,3-3-16 0,3 3-736 0,-1-4-128 0,1-1-48 0,0 0 0 0,0-3-224 0,-1-2-48 0,2-1-16 0,-1-1 0 0,2-2-176 0,-1-1 0 0,1-1 0 0,-2 0 128 0,1-2-128 0,-3-2 192 0,-7 4-192 0,0 0 192 0,0 0-192 0,0 0 128 0,0 0-128 0,0 0 128 0,41-39-128 0,-39 31 0 0,1 1 0 0,-3-4 128 0,0 1-128 0,-1-1 0 0,-3-2 0 0,0 2 0 0,-1-1-400 0,-1-2 32 0,-1 2 16 0,-2-1 0 15,0 1-400-15,-1 2-80 0,1 3 0 0,-4 1-16 16,1-3-224-16,-2 3-32 0,2 1-16 0,-2 2 0 15,2-2-512-15,0 3-96 0,2-1-32 16,0 2 0-16,4 1-208 0,1 1-32 0,1 1-16 0,0 1 0 16,4-1 48-16,-1 1 16 0,2 1 0 0,0 1-4704 15</inkml:trace>
  <inkml:trace contextRef="#ctx0" brushRef="#br0" timeOffset="-201846.61">2607 16904 32255 0,'-3'5'1424'0,"2"-4"304"0,1 1-1392 0,0 1-336 0,0-2 0 0,0 0 0 0,0 0 1664 0,0 2 256 0,1 2 48 0,0-1 16 0,2 1-912 0,-1-2-176 0,2 2-48 0,0-5 0 0,-1-2-624 0,1-1-224 0,1 0 144 0,-1-4-144 0,0 1-240 0,1-1-128 0,-2-2-16 0,1 0-16 0,1 0-1712 0,0 1-320 0</inkml:trace>
  <inkml:trace contextRef="#ctx0" brushRef="#br0" timeOffset="-201723.22">2764 16781 16639 0,'1'3'368'0,"-1"-3"80"0,0 0 0 0,1 0 16 0,0 0-464 0,1 0 0 0,-1 0 0 0,1 0 0 16,3 1 2848-16,1-2 480 0,1 1 80 0,-7 0 32 15,0 0-2368-15,0 0-480 0,0 0-80 0,0 0-32 31,0 0-2272-31,54-34-448 0,-54 34-80 0,0 0-32 0</inkml:trace>
  <inkml:trace contextRef="#ctx0" brushRef="#br0" timeOffset="-201540.78">2976 16637 5519 0,'4'1'496'0,"-1"0"-496"0,-1 2 0 0,-1-3 0 16,1 0 2432-16,0 0 384 0,2 1 64 0,3-1 32 15,3 1 688-15,0 0 144 0,-10-1 32 0,0 0 0 16,0 0-1696-16,0 0-336 0,0 0-64 0,0 0-16 15,51-37-784-15,-45 26-176 0,-1 0-16 0,1 1-16 16,-1-1-352-16,1 1-80 0,-1 1-16 0,1 1 0 0,-1 0-368 0,0 1-80 16,0 1-16-16,1 1 0 15,-6 5-1168-15,0 0-256 0,0 0-32 0,0 0-13472 16</inkml:trace>
  <inkml:trace contextRef="#ctx0" brushRef="#br0" timeOffset="-201385.92">3250 16413 3679 0,'1'0'320'0,"1"0"-320"16,1 0 0-16,-2-2 0 0,0 2 1920 0,1-1 304 15,2 1 64-15,3-1 16 0,-7 1 704 0,0 0 160 16,0 0 32-16,0 0 0 0,0 0-1664 0,0 0-320 16,0 0-64-16,0 0 0 0,0 0-1152 0,55-22-240 15,-51 17-32-15,1 1-11696 0</inkml:trace>
  <inkml:trace contextRef="#ctx0" brushRef="#br0" timeOffset="-200976.09">3414 16149 11055 0,'-1'2'480'0,"0"-2"112"0,-1 0-464 0,1 0-128 0,1 0 0 0,0 0 0 16,0 0 1856-16,-1 0 336 0,0 0 80 0,-1 0 16 0,1 0 352 0,1 0 80 16,0 2 16-16,0-1 0 15,0 1-528-15,3 1-96 0,-2 0-32 0,3 0 0 16,-1 4-960-16,4-1-192 0,0 4-32 0,2-2-16 0,3 6-368 0,2-2-64 16,-1 4 0-16,1-3-16 0,-2-1-240 0,1-1-32 15,0 0-16-15,-2-3 0 0,-11-8 32 0,0 0 0 16,0 0 0-16,0 0 0 0,0 0-176 0,0 0 0 15,58-20 0-15,-53 9 0 0,0 0 0 0,-1-5 0 16,0 2-192-16,-3-4 192 0,-1 0-256 0,-1 1 64 16,-1 2 0-16,0-4 16 0,-1 5 176 0,0-4-160 15,0 5 160-15,-2 2-160 0,0 2 160 0,0 0 0 16,1 3 0-16,-3 1 0 0,0 3 0 0,-2 0 0 16,2 4 0-16,-3-1 0 0,0 3 0 0,-1 1 0 15,0 2 160-15,0 0-160 0,1 2 160 0,-1 0-160 0,2-1 160 0,0 1-160 16,2 0 0-16,1-3 0 0,2 1-208 0,0-3-12128 31,3 1-2416-31</inkml:trace>
  <inkml:trace contextRef="#ctx0" brushRef="#br0" timeOffset="-174360.48">20324 10242 6447 0,'-3'-7'576'0,"2"3"-576"0,0 2 0 0,0-2 0 0,1 3 3360 0,0-1 560 0,-1 2 112 0,-1-3 32 0,1-2 160 0,-1 0 48 0,-1-1 0 0,1 2 0 0,0-1-2272 0,0 1-448 0,1 3-80 0,-1 1-32 0,0-1-688 0,1 2-144 0,0 1-32 0,-1 1 0 0,1 3-112 0,1 1-16 0,-1 5-16 0,2 4 0 0,2 5-272 0,-1 3-160 0,0 6 192 0,0 1-192 0,-1 1 0 0,-1 8 0 0,0 8 0 0,0 6 0 0,-1 3 0 0,-1 0 0 0,-1 3-176 0,-2-1 176 0,0 1-160 0,0-6 160 0,-1-6-128 0,0 5 128 0,-2 5 0 0,-2-1 0 0,2 1 0 0,-1-6 0 0,0-5 0 0,2-4 0 0,1-8 0 0,-1-4-128 0,4-5 128 0,-2-9 0 0,2-1 0 0,2-8 0 16,1-3-256-16,0-5 16 0,0 0 16 0,1-4 0 15,1 1-288 1,0 0-64-16,-1-5-16 0,2 2 0 0,-2-5-768 0,0 1-160 0,-1 0-16 0,0 2-15552 15</inkml:trace>
  <inkml:trace contextRef="#ctx0" brushRef="#br0" timeOffset="-174067.84">20005 11193 3679 0,'-3'-2'320'0,"1"0"-320"16,1 1 0-16,1 1 0 0,-1-2 2784 0,-1-1 480 15,0-2 112-15,-2-1 16 0,0-4 352 0,-1 1 80 16,3-2 16-16,1 3 0 0,2 3-944 0,1 1-176 15,2 4-32-15,2 1-16 0,-6-1-1520 0,0 0-288 16,32 34-64-16,-18-17-16 0,2 5-336 0,0 0-64 16,0 3 0-16,2 2-16 0,-1 2-160 0,-2-1-16 15,0 1-16-15,-1-6 0 0,-1-2-176 0,-1-3 0 16,-1-4 0-16,-1-2 0 0,0-3 0 0,-10-9 0 0,0 0 128 16,0 0-128-16,0 0 0 0,0 0 0 0,63-22 0 0,-52 4 0 15,-1-3 0-15,1-4 0 0,2-6-160 0,-1-4 160 16,3-2-192-16,-3-2 48 0,3-3 16 0,-1 2 0 15,1 0-224-15,1-2-32 16,3-2-16-16,1 2 0 16,1 2-1104-16,-2 6-224 0</inkml:trace>
  <inkml:trace contextRef="#ctx0" brushRef="#br0" timeOffset="-173581.1">20509 9874 25791 0,'-3'0'1152'0,"1"0"224"0,1 2-1104 0,0-2-272 0,0 0 0 0,0 0 0 0,-1-2 2336 0,2 2 416 0,-1-2 64 0,0 0 32 0,1-2-944 0,0-2-192 0,2 0-48 0,2-3 0 0,2 1-960 0,0-2-208 0,4-2-48 0,-10 12 0 0,25-19-240 0,-25 19-48 0,0 0-16 0,43-29 0 0,-43 29-144 0,0 0 0 0,40-22 0 0,-40 22 0 0,0 0 0 0,0 0 0 0,0 0-192 0,0 0 192 0,0 0-192 0,0 0 192 0,0 0-160 0,49 26 160 0,-49-11 0 0,0 2 0 0,-2 2 0 0,-1 0 0 0,2 0 176 0,-3 2 16 0,2 4 16 0,-1-2 0 0,2 1 48 0,0-2 0 0,2-2 0 0,2-3 0 16,2 0-128-16,0-5-128 0,1-4 176 0,0-2-176 16,1-1 0-16,1-2 0 0,-1-3 0 0,1 0 0 15,-8 0-400-15,0 0 16 0,0 0 0 0,34-21 0 16,-26 13-64-16,-1 0-16 0,1-3 0 0,-1-2 0 15,-1 1-352-15,0-1-64 0,-1 2-16 0,-1-3-11120 16,0 1-2224-16</inkml:trace>
  <inkml:trace contextRef="#ctx0" brushRef="#br0" timeOffset="-173389.8">20645 9513 26719 0,'-11'0'1184'0,"5"0"240"0,1 0-1136 0,1 0-288 16,2 0 0-16,0 0 0 0,2 0 2880 0,-4 0 528 16,-1 1 112-16,-1 0 0 0,2-1-1856 0,2 2-384 15,2-4-80-15,1 1-16 0,4 0-864 0,1-3-160 0,3 1-32 0,-9 3-128 32,0 0-416-32,0 0-192 0,55-10-32 0,-55 10-16 15,0 0-1584-15,0 0-320 0</inkml:trace>
  <inkml:trace contextRef="#ctx0" brushRef="#br0" timeOffset="-172866.6">20858 9615 8287 0,'5'11'368'0,"-2"-6"80"0,-2-2-448 0,0-2 0 0,-1 1 0 0,0 0 0 16,1 1 3120-16,1 6 528 0,0 6 128 0,-1 5 0 15,2 2 336-15,-1 4 64 0,-1-3 16 0,1 2 0 16,-1 1-2272-16,-1-4-464 0,1 1-96 0,-1-2-16 16,0-2-736-16,1-1-160 0,-1-2-16 0,2-5-16 15,-1 0-224-15,1-5-64 0,1 0 0 0,-1-4 0 16,2-2-128-16,0-2-192 0,1-4 32 0,0-2 16 15,2-4-352-15,-1-2-64 0,2-5-16 0,-2-1 0 16,-1 3-464 0,1-3-112-16,0-5 0 0,0 1-16 0,2 1 544 0,-3 2 112 0,1 4 32 0,0 4 0 0,-1-1 800 15,-1 5 144-15,-2 2 48 0,2 4 0 0,-2 3 576 16,1 5 112-16,-2 0 16 0,1 3 16 16,1 2-432-16,-1 1-96 0,1 1 0 0,1 2-16 0,-1 0-160 0,1-1-16 15,2 2-16-15,0-3 0 0,2-3-240 0,-1-1-64 16,-7-8 0-16,0 0 0 0,0 0-192 0,0 0 0 15,0 0 0-15,61 13 0 16,-61-13-464-16,28-19-48 0,-12 2 0 0,3-4 0 16,-2-1-192-16,-1-2-32 0,0-3-16 0,-1 2 0 15,-2 2-448-15,-1-6-80 0,0-4-32 0,-1-2 0 16,1-2-256-16,-3-2-48 0,0 3-16 0,-1 6 0 0,-2 2 992 0,-1 5 192 16,-3 6 32-16,-1 3 16 0,-2 6 1024 0,0-1 208 15,-3 5 32-15,0 2 16 0,0 1 848 0,-1 2 192 0,0-1 16 0,0 2 16 16,0 5-960-16,0 0-192 0,2 3-32 0,1-1-16 15,1 4-272-15,1 2-48 0,1 2-16 0,0 3 0 16,2 2-128-16,-1 1-32 0,2-2 0 16,-1 6 0-16,2 5 32 0,3 3 0 0,-1 3 0 0,2-2 0 15,1 2-32-15,0-3 0 0,0-4 0 0,-1-3 0 16,1-3-256-16,0-7 160 0,-10-18-160 0,20 31 128 16,-20-31-128-16,0 0-176 0,0 0 48 0,0 0 0 31,43 29-448-31,-43-29-96 0,0 0-16 0,0 0 0 0,0 0-208 0,36-21-32 0,-31 12-16 0,0-1-17856 15</inkml:trace>
  <inkml:trace contextRef="#ctx0" brushRef="#br0" timeOffset="-172607.53">21084 9662 24879 0,'-11'5'1088'0,"6"-4"256"0,0 2-1088 0,2-3-256 0,1 0 0 0,2-3 0 0,-1 2 3024 0,1 0 560 0,3-5 96 0,0-3 32 0,4 0-1792 0,4-4-336 0,4-2-80 0,2-1-16 0,5-1-416 0,5-4-96 0,4 2-16 0,4-3 0 0,2 1-352 0,4 1-80 0,1-1-16 0,0 4 0 0,-42 17-384 0,77-25-128 0,-77 25 0 0,65-20 0 0,-65 20-528 0,53-9-224 0,-53 9-32 0,0 0-13264 0,57-5-2656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1T20:38:52.6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13491 2243 11967 0,'0'0'1072'0,"0"0"-864"0,0 2-208 0,0-2 0 16,0 0 1728-16,0-2 288 0,1 2 64 0,0-2 16 15,3 1 368-15,0-1 80 0,1-2 16 0,1-1 0 16,1 0-880-16,2-1-160 0,0 0-48 0,-1-1 0 16,3 0-384-16,0 0-96 0,2-1-16 0,-1 2 0 0,-1-3-352 0,0 3-80 15,2 1-16-15,-1-1 0 0,1 1-224 0,0 3-48 16,1-5-16-16,-1 4 0 0,2 0-240 0,0 0 144 15,0 1-144-15,1-1 128 0,-16 3-128 0,0 0 0 16,46-3 0-16,-46 3 0 0,0 0 0 0,0 0 0 16,64 6 0-16,-64-6-176 15,0 0-192-15,0 0-32 0,67 14-16 0,-67-14 0 0,0 0 48 0,0 0 16 16,67 22 0-16,-67-22 0 16,0 0-128-16,0 0-32 0,61 18 0 0,-61-18 0 15,0 0-880-15,0 0-176 0,58 0-32 0,-44-3-8016 16,1-2-1600-16</inkml:trace>
  <inkml:trace contextRef="#ctx0" brushRef="#br0" timeOffset="700.95">13694 2135 4607 0,'-8'-2'400'0,"3"0"-400"0,1-1 0 0,2 1 0 0,1 2 1616 0,0 0 240 0,1 0 64 0,-2 0 0 0,2-2 928 0,-1 1 192 0,2 1 32 0,1-2 16 0,2 2-688 0,3 2-144 16,0-2-16-16,3 1-16 0,2 1-688 0,-12-2-144 0,0 0-32 0,52 0 0 0,-52 0-336 0,0 0-64 0,79 0 0 0,-79 0-16 0,67 0-416 0,-67 0-80 0,73-5 0 0,-73 5-16 0,89-3-192 0,-39 0-48 0,2-1 0 0,-3 2 0 0,-49 2-192 0,90-10 176 0,-38 5-176 0,4 3 160 0,-3-3-160 0,3 1 0 0,4 2 0 0,2-1 128 0,-1 1-128 0,-3 2 0 0,-1-2 0 0,1 0 128 0,1 4-128 0,2 0 0 0,-2-2 144 0,3 2-144 0,1 1 0 0,1-3 0 0,4 1 0 0,2 0 128 0,-1 0-128 0,-1 2 0 0,-3-3 0 0,3 1 0 0,4-1 0 0,2-1 0 0,1 1 0 0,1 0 128 0,0 1-128 0,-1 0 0 0,2-1 0 0,-2 0 0 0,2-1 0 0,-3 1 0 0,-2-1 0 0,-3 1 128 0,-1 0-128 0,1 0 0 0,0 0 128 0,-1-3-128 0,-1 1 0 0,-1 1 0 0,1 1 0 0,-2-4 128 0,-1 3-128 0,-2-3 0 0,0 1 0 0,-3-3 0 0,-2 1 0 0,-1-1 0 0,-5 1 0 0,-3-1 0 0,-4 0 0 0,-2 1 0 0,-42 5 0 0,75-11 0 0,-75 11-176 0,56-13-48 0,-56 13-16 0,43-11 0 15,-24 4-896-15,-3 3-176 0,-4-1-32 0,-1 1-15760 16</inkml:trace>
  <inkml:trace contextRef="#ctx0" brushRef="#br0" timeOffset="1531.16">19026 2047 11967 0,'-2'0'1072'0,"0"-4"-864"0,1 2-208 0,-1 0 0 0,1 0 2384 0,0 0 432 0,-2-3 96 0,-1-1 16 0,-3-4 656 0,0 0 144 0,-3 1 32 0,0-1 0 0,0 4-1856 0,-2 2-368 0,-2 3-80 0,-1 5-16 0,-1 2-864 0,-2 5-160 0,-3 3-32 16,-1 7-16-16,-2 5-64 0,-1 6-16 0,2 6 0 0,-2 3 0 0,3 6-112 0,2 3-32 0,4 0 0 0,2-1 0 0,7-4-144 0,2-3 160 0,4-7-160 0,3-2 160 0,4-7-160 0,-6-26 0 0,25 44 0 0,-25-44 128 0,0 0-128 0,58 28 0 0,-58-28 0 0,51-4 0 0,-51 4-144 0,47-15 144 0,-16 2 0 0,2-6 0 0,4-4-208 0,-1-1 64 0,1-2 16 0,0 2 0 0,-2-2-432 0,-4 2-80 0,-3 1 0 0,-3-1-11936 0,-4 2-2384 0</inkml:trace>
  <inkml:trace contextRef="#ctx0" brushRef="#br0" timeOffset="1602.76">19202 2120 14735 0,'4'0'640'0,"-1"0"160"0,-1 0-640 0,-1 1-160 0,1 2 0 0,-1-1 0 0,0 1 3200 0,3 3 624 0,1 3 112 0,-5-9 32 0,0 0-448 0,27 61-64 0,-27-61-32 0,22 61 0 0,-12-30-2064 0,-1-1-400 0,-2-3-96 0,-7-27-16 0,14 44-320 0,-14-44-64 0,8 36-16 0,-4-20 0 0,-3-5-304 0,2-2-144 0,-2 0 128 0,-1-4-128 0,0-4 0 0,1-1 0 0,-1-1 0 0,1-4-176 0,-1-1-304 0,0-6-64 0,0-1-16 0,0-2 0 0,0-6-80 0,-1-4-32 0,1-3 0 0,0-1 0 16,0 1 288-16,1-1 48 0,3-4 16 0,0 0 0 0,1 1 320 0,1 1 0 0,3-4-144 0,1 7 144 0,-1 2 0 0,3 2 144 0,-1 6-16 0,0 0 0 0,0 5 192 0,-1 2 48 0,1 3 0 0,0 2 0 0,-1 2-176 0,0 2-48 0,-10 2 0 0,0 0 0 15,0 0-144-15,0 0 0 0,51 2-192 0,-51-2 192 32,0 0-1136-32,0 0-96 0,0 0-32 0,0 0-16240 0</inkml:trace>
  <inkml:trace contextRef="#ctx0" brushRef="#br0" timeOffset="2440.04">19657 2350 4607 0,'5'0'400'0,"-2"-1"-400"0,-1 1 0 0,1-1 0 16,-1 1 3712-16,1-3 640 0,0 1 144 0,4-3 32 15,4-3 0-15,2-3 0 0,2-4 0 0,1 2 0 16,0-5-2688-16,-1 4-544 0,0 0-96 0,-3-2-32 15,0 4-848-15,-1-3-192 0,-1 1-128 0,-1 1 192 0,0-1-192 0,-1 2-256 16,-2 0 64-16,-1 1 16 16,-2 0-864-16,0 1-176 0,-2 0-48 0,-1 2 0 15,-4-1-592-15,1 3-112 0,-2 1-16 0,-3 1-16 16,-2 1 640-16,-2 1 128 0,-3 4 16 0,0 1 16 0,-2 3 672 0,-1 3 128 16,-1 5 16-16,-1 1 16 15,2 2 784-15,0 3 160 0,2 2 16 0,1 1 16 0,4 5 928 0,1-5 176 16,3 6 32-16,2-5 16 0,1 2-352 0,3-2-80 15,1-4-16-15,3-1 0 0,0-3-160 0,-3-16-48 16,0 0 0-16,23 41 0 0,-23-41-720 0,0 0-160 16,0 0-32-16,61 34 0 0,-61-34-192 0,0 0-240 0,71-3 48 0,-71 3 16 31,55-15-656-31,-24 4-144 0,2 0-32 0,0 0 0 16,2-3-1216-16,-1-1-240 0,1 1-48 0,-2-4-16 15,-2 0-944-15,-4 0-192 0,0 1-48 0,-3 0 0 16,-4-1 640-16,-4 2 112 0,-3 2 16 0,-3 0 16 0,-1 2 2448 0,-4-2 480 0,-4 5 0 0,0-2 208 15,-2 3 2288-15,-3 1 448 0,0 1 80 0,-4 4 32 16,-1-2 976-16,0 3 192 0,-3 2 32 0,0 3 16 16,1-2-1424-16,0 6-288 0,0-1-48 0,2 0-16 15,0 5-1488-15,1 0-304 0,-1 3-64 0,3-3-16 16,1 2-352-16,0-1-64 0,3-2-16 0,0 1 0 16,2-4-192-16,3-2 0 0,-1-1 0 0,3-1 0 15,1-3-256-15,2-1-112 0,2-1-16 0,0-4 0 16,1 0-224-16,2-1-48 0,1 0-16 0,1 0 0 15,-2-3-368-15,2 3-80 0,-15 6-16 16,0 0 0-16,42-10 400 0,-42 10 80 0,0 0 16 0,0 0 0 0,52 4 640 0,-52-4 128 16,0 0 16-16,0 0 16 0,0 0 928 15,0 0 192-15,58 14 48 0,-58-14 0 0,0 0-368 0,0 0-80 16,0 0-16-16,42-14 0 0,-33 6-448 0,1-2-96 16,0-1 0-16,1-1-16 0,0-3-304 0,1-2 0 15,2-2 0-15,0-2 0 16,-1 1-496-16,1-2-144 0,-1-4-48 0,2 0 0 15,-1-1-1808-15,-3-3-384 0,0 2-64 0,-2-6 0 16,-2-3 512-16,-1 0 128 0,1-2 0 0,-4 0 16 0,1 10 3328 0,-2 0 672 16,1 7 128-16,-3 5 16 0,0-1 1120 0,-1 3 224 15,-2 7 32-15,2 3 16 0,0 1-1744 0,-2 3-352 0,1 2-64 0,-2 4 0 16,0 3-416-16,1 3-80 0,0 4-16 16,-1 4 0-16,2 6-160 0,1 5-32 0,1 3-16 0,1 3 0 15,0-3-64-15,2 3-16 0,-1 4 0 0,2-6 0 16,0-1-32-16,1 0-16 0,1 5 0 0,4 3 0 15,-1-6-240-15,-9-35 0 0,24 62-192 16,-24-62 192 0,27 44-736-16,-27-44-32 0,0 0-16 0,0 0 0 0,46 41-256 0,-46-41-48 15,0 0-16-15,0 0-18048 0</inkml:trace>
  <inkml:trace contextRef="#ctx0" brushRef="#br0" timeOffset="2874.2">20320 1896 26719 0,'-1'3'1184'0,"1"-3"240"0,1 0-1136 16,2 0-288-16,-1 1 0 0,2 0 0 0,1 1 2624 0,2 0 448 0,-7-2 112 0,0 0 16 0,63 11-1424 0,-63-11-288 0,77 8-48 0,-77-8-16 0,90 4-720 0,-43-2-128 0,0-1-48 0,-47-1 0 0,87 0-528 0,-87 0-304 0,74-1 48 0,-74 1-13008 0,63 3-2608 0</inkml:trace>
  <inkml:trace contextRef="#ctx0" brushRef="#br0" timeOffset="2881.2">20961 1967 17503 0,'1'0'1552'0,"-1"0"-1232"0,0 0-320 0,0 0 0 0,1 0 2560 0,-1 0 448 0,1 0 80 0,1 0 32 0,0 0 208 0,1 0 32 0,2 0 16 0,-2 1 0 0,-3-1-2048 0,0 0-416 0,0 0-80 0,0 0 0 0,0 0-448 0,0 0-64 0,40 51-32 0,-40-51 0 0,0 0-288 0,13 46 0 0,-13-46 128 0,9 38-128 0,-9-38-208 0,6 34-112 0,-6-34 0 0,0 0-16 0,9 44-256 0,-9-44-48 0,0 0-16 0,0 0 0 0,0 0-1184 0,0 0-224 0</inkml:trace>
  <inkml:trace contextRef="#ctx0" brushRef="#br0" timeOffset="3028.83">21058 1752 24927 0,'-3'-3'544'0,"0"2"112"0,1 0 32 0,1 1 16 0,-1-2-560 0,2 2-144 0,0 0 0 0,0 0 0 0,0 0 2864 0,0 0 528 15,2 2 128-15,0-1 0 0,2 0-2112 0,1 2-448 16,-5-3-64-16,0 0-32 0,0 0-864 0,0 0-320 15,44 33 16-15,-44-33-17520 16</inkml:trace>
  <inkml:trace contextRef="#ctx0" brushRef="#br0" timeOffset="3588.16">21290 1995 24879 0,'-3'11'1088'0,"2"-7"256"0,-1 2-1088 0,0-1-256 15,2-2 0-15,0-1 0 0,0 2 2544 0,0 2 448 0,2 3 80 0,-1 2 32 16,1 2-1008-16,1 1-208 0,-3-14-32 0,0 0-16 15,0 0-944-15,0 0-192 0,0 0-48 0,0 0 0 16,50 28-400-16,-38-34-64 0,-1-1-32 0,2-4 0 16,0-2-336-16,1-3-64 15,1 0-16-15,-1-1 0 16,-3 2-320-16,-2 0-64 0,-3 4 0 0,-2-2-16 0,-2 4-176 0,-3-2-48 0,-2 2 0 0,-3 3 0 31,-1 3-352-31,-2 1-80 0,-1 4-16 0,-1 1 0 0,-1 3 1008 0,1 3 320 0,-1-1-160 0,3 4 160 16,0-1 896-16,0 2 256 0,3 0 48 0,1 0 16 15,1 1-576-15,3-2-96 0,1-1-32 0,0-2 0 16,3 0-336-16,-3-9-176 0,0 0 160 0,0 0-160 0,0 0 0 0,0 0-128 16,0 0-16-16,52 19 0 15,-41-22-464-15,2-6-96 0,2 0 0 0,2-4-16 16,2-1-432-16,1-1-64 0,-3 2-32 0,0-2 0 16,1 3 96-16,-2 0 32 0,-1 5 0 0,-3 1 0 0,-12 6 1584 0,0 0 320 15,0 0 64-15,0 0 16 0,0 0 1120 0,0 0 240 16,0 0 32-16,46 39 16 0,-47-26-1104 0,-1-1-208 15,1 2-64-15,0-1 0 0,1-4-240 0,0 0-48 16,0-2-16-16,0 2 0 0,1-6-368 0,0 1-80 16,2 0-16-16,0-3 0 0,1-1-320 0,0-4-64 15,2 2 0-15,0-4-16 16,2 1-304-16,-1-5-64 0,2 2-16 0,1-5 0 16,0 0 16-16,1 1 16 0,0 0 0 0,0-1 0 0,-2 2 336 0,0 3 64 0,0 0 16 15,-1 3 0-15,-2 2 544 0,-1 1 112 0,0 2 32 0,0 4 0 16,0-2 112-16,-5-2 32 15,0 0 0-15,0 0 0 0,0 0-112 0,24 49-32 0,-24-49 0 0,0 0 0 16,10 45-160-16,-10-45-16 0,5 34-16 16,-5-34 0-16,4 31-112 0,-4-16-32 0,0-15 0 0,0 0 0 15,3 32-304-15,-1-25-64 0,-1-1-16 0,1-3 0 16,0-2-752 0,0-1-160-16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3T15:30:46.4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19679 3343 11967 0,'-9'4'1072'0,"3"-2"-864"0,3-2-208 0,3 2 0 0,-4-2 1472 0,2 0 240 0,2 0 48 0,-4 2 16 0,4 1 1584 0,-3-3 320 0,3 0 64 0,-2 0 16 0,2 2-1648 0,2-4-320 0,1 2-64 0,3 0 0 0,3 0-832 0,1-3-144 0,-10 3-48 0,0 0 0 0,0 0-208 0,0 0-48 0,62-10-16 0,-62 10 0 0,0 0-16 0,0 0 0 0,0 0 0 0,71-6 0 0,-71 6-32 0,0 0 0 0,0 0 0 0,83 6 0 0,-83-6-64 0,0 0 0 0,0 0-16 0,86 8 0 0,-86-8-48 0,0 0-16 0,72 2 0 0,-72-2 0 0,0 0-96 0,79 0-16 15,-79 0 0-15,0 0 0 0,86 0-128 0,-86 0 160 16,0 0-160-16,90-2 160 0,-90 2-160 0,0 0 0 0,102 2 0 0,-102-2 128 16,81 0-128-16,-81 0 160 0,86 13-160 0,-86-13 160 15,81 15 32-15,-81-15 0 0,83 15 0 0,-83-15 0 16,77 22 80-16,-77-22 32 0,0 0 0 0,90 19 0 15,-90-19-96-15,0 0-16 0,96 21 0 0,-96-21 0 16,0 0-16-16,79 9-16 0,-79-9 0 0,0 0 0 16,95 4 16-16,-95-4 0 0,72 2 0 0,-72-2 0 15,67-4-176-15,-67 4 160 0,66-6-160 0,-66 6 160 16,70-5-32-16,-70 5-128 0,75-12 192 0,-75 12-64 16,68-13 0-16,-68 13 0 0,64-20 0 0,-64 20 0 15,56-17 0-15,-56 17 0 0,64-12 0 0,-64 12 0 16,75-9-128-16,-75 9 192 0,71-7-192 0,-71 7 192 15,62-6-192-15,-62 6 0 0,64-2 144 0,-64 2-144 16,0 0 0-16,90 6 0 0,-90-6 0 0,0 0 128 0,87 5-128 16,-87-5 0-16,0 0 0 0,69 4 0 0,-69-4 0 0,0 0 0 15,66 2 0-15,-66-2 0 0,0 0 0 0,0 0 0 16,87 6 0-16,-87-6 0 0,0 0 0 0,0 0 0 16,86 0 0-16,-86 0 0 0,0 0 0 0,77-2 128 15,-77 2-128-15,0 0 0 0,81 0 0 0,-81 0 0 16,0 0 0-16,88-6 128 0,-88 6-128 0,66-4 0 15,-66 4 0-15,68-5 0 0,-68 5 0 0,67-6 0 16,-67 6 0-16,0 0 128 0,93 0-128 0,-93 0 0 16,60-4 0-16,-60 4 128 0,0 0-128 0,77 0 144 15,-77 0-144-15,0 0 160 0,86 10-160 0,-86-10 160 0,0 0-160 16,83 9 160-16,-83-9 48 0,0 0 16 0,90 15 0 0,-90-15 0 16,0 0-224-16,88 13 128 0,-88-13-128 0,0 0 0 15,85 12 192-15,-85-12-48 0,0 0-16 0,83 11 0 16,-83-11-128-16,0 0 160 0,79 9-160 0,-79-9 160 15,0 0-160-15,75 17 192 0,-75-17-192 0,0 0 192 16,67 6-192-16,-67-6 0 0,0 0 0 0,57-4 0 16,-57 4 0-16,0 0 0 0,0 0 0 0,69 0 0 15,-69 0 0-15,0 0-192 0,0 0 64 0,0 0 128 16,66-8-240-16,-66 8 80 0,0 0 16 0,0 0 0 16,0 0-368-1,0 0-80-15,0 0-16 0,0 0 0 0,0 0-656 16,0 0-128-16,0 0-16 0,0 0-13728 0,0 0-2736 0</inkml:trace>
  <inkml:trace contextRef="#ctx0" brushRef="#br0" timeOffset="1737.5">26118 2424 23951 0,'0'0'2128'0,"0"2"-1696"0,2 0-432 0,2 0 0 0,-4 2 2256 0,0-4 368 0,3 5 80 0,-3-5 16 0,0 0-448 0,0 0-96 0,0 0 0 0,25 72-16 0,-25-72-1456 0,0 0-272 0,9 67-64 0,-9-67-16 0,0 0-176 0,6 59-48 0,-6-59 0 0,0 0 0 0,0 0-128 0,0 58 0 0,0-58 0 0,0 0 0 0,-6 41 0 0,6-41-192 0,0 0 32 0,-4 25 16 0,1-20-288 0,1-1-48 0,2-2-16 0,-4-4 0 0,0-2-576 0,4-7-112 0,0-2-32 0,4-12 0 0,2 1-1120 0,1-8-224 0,3-2-64 0,1-2 0 15,2 3 368-15,-4 1 64 0,6 0 16 0,0 2 0 16,-1 1 1088-16,1 9 208 0,0 1 48 0,-2 4 16 0,2 6 1696 0,0-1 336 16,-15 10 64-16,0 0 0 0,0 0 832 0,0 0 144 15,0 0 48-15,81 30 0 0,-81-30-496 0,0 0-80 16,35 70-32-16,-35-70 0 0,17 60-624 0,-17-60-128 15,15 58-32-15,-15-58 0 0,6 60-336 0,-6-60-80 16,6 53-16-16,-6-53 0 0,3 49-208 0,-3-49-32 16,-3 47-16-16,3-47 0 0,0 41-96 0,0-41-128 15,0 0 176-15,0 51-176 0,0-40 0 0,0 0 0 16,0-11 0-16,0 0 0 16,0 0-352-16,0 0-128 0,0 0-32 0,0 0 0 15,0 0-1552-15,0 0-320 0,0 0-64 0,0 0-12720 0</inkml:trace>
  <inkml:trace contextRef="#ctx0" brushRef="#br0" timeOffset="2504.87">26966 2310 17503 0,'-2'-2'1552'0,"2"0"-1232"0,0 0-320 0,0 2 0 16,-4 0 3008-16,4-4 560 0,-4 2 96 0,2-1 32 0,-2-5-544 0,-1 2-96 0,-3 1-32 0,3 1 0 0,-1 2-1824 0,0-4-368 0,3 5-80 0,-7 1-16 0,5 0-384 0,-1 3-80 0,-2 1-16 0,3 2 0 0,-1-1-256 0,2 3 0 0,-1 1 0 0,-3 1 0 0,3 1 0 0,1-2 0 0,-2 4 0 0,6-13 0 0,-5 27 0 0,-1-14-144 0,6-13 144 0,0 0 0 0,0 0 0 0,-4 45 0 0,4-45 0 0,0 0 0 0,0 0 0 0,0 0 0 0,0 0 0 0,4 60 176 16,-4-60 80-16,0 0 32 0,0 0 0 0,0 0 0 0,0 0-64 0,49 64-16 15,-49-64 0-15,0 0 0 0,0 0-208 0,0 0 128 16,71 68-128-16,-71-68 0 0,0 0 0 0,0 0 128 15,0 0-128-15,59 49 0 0,-59-49 0 16,0 0 0-16,0 0 0 0,0 0 0 0,0 0 0 0,0 0 0 16,0 0 0-16,67 43 0 0,-67-43 0 0,0 0 0 15,0 0 0-15,0 0 0 0,0 0 0 0,0 0 0 16,0 0 0-16,-13 41 0 0,5-35 0 0,-5 3 0 16,-2 4 0-16,-3-1 0 15,-5 3-448-15,-3 2-16 0,-3-2-16 0,-4 0 0 16,-1 0-384-16,0 0-80 0,2 2-16 0,4-8-18272 0</inkml:trace>
  <inkml:trace contextRef="#ctx0" brushRef="#br0" timeOffset="3337.11">28258 1909 29487 0,'-7'6'2624'0,"-1"0"-2112"0,3-1-512 0,1-1 0 0,2 0 1728 0,-5 3 256 0,-5 10 32 0,-6 8 16 0,-7 10-480 0,-7 16-80 0,2 7-32 0,2 10 0 0,4 7-912 0,-1 8-176 0,10 3-32 0,2-3-16 0,9-6-128 0,6-2-32 0,4-7 0 0,5-6 0 0,-11-62-144 0,38 116 0 0,-38-116 0 0,62 100 0 0,-62-100-448 0,77 79-64 0,-77-79 0 0,82 54-12080 0,-82-54-2400 0</inkml:trace>
  <inkml:trace contextRef="#ctx0" brushRef="#br0" timeOffset="3574.52">28978 2030 37951 0,'-5'5'832'0,"1"-3"192"0,2 6 16 0,-2-3 16 0,-1 5-848 0,1-1-208 0,0 0 0 0,-2 12 0 0,-3 11 1488 15,-2 13 256-15,-6 17 48 0,-2 8 16 0,-2 3-704 0,3-9-144 16,3-4-16-16,1-7-16 0,9-8-608 0,5-45-128 16,-12 65-32-16,12-65 0 15,2 53-640-15,-2-53-128 0,0 0-32 0,14 66-20224 16</inkml:trace>
  <inkml:trace contextRef="#ctx0" brushRef="#br0" timeOffset="3942.43">29232 2300 35007 0,'0'0'3120'0,"0"0"-2496"0,0 0-496 0,-8 47-128 16,8-47 1312-16,0 0 240 0,0 0 48 0,-7 77 16 15,7-77-64-15,-4 96-16 0,4-96 0 0,0 81 0 16,0-81-752-16,11 66-144 0,-11-66-48 0,0 0 0 15,0 0-352-15,0 0-80 0,61 60-16 0,-61-60 0 16,0 0-144-16,58-19-176 0,-37 4 48 0,1-4 0 16,2-3-128-16,-1-3 0 0,-6 4-16 0,2-3 0 15,3-8-80-15,-1-2-16 0,-2 0 0 0,0-3 0 16,-8 3-16-16,2-2 0 0,-4 4 0 0,-5-3 0 16,2-3 80-16,-6 2 16 0,-6 3 0 0,-1 2 0 15,-3 3 80-15,-1 8 16 0,-4 1 0 0,-2 4 0 16,0 5 48-16,-2 7 16 0,-5 6 0 0,-1 1 0 0,3 7-192 0,-1 4-16 15,8-1-16-15,0 1 0 16,2 3-160-16,2-3-48 0,1 4 0 0,10-19 0 16,-13 32-816-16,13-32-160 0,0 0-48 0,0 0-14352 15</inkml:trace>
  <inkml:trace contextRef="#ctx0" brushRef="#br0" timeOffset="4193.26">29815 1864 7359 0,'0'0'656'0,"-2"0"-528"0,2 0-128 0,0 0 0 15,0 0 4704-15,0 0 912 0,0 0 176 0,0 0 32 16,0 0-1728-16,0 0-336 0,0 0-80 0,0 0-16 15,0 0-2208-15,67 17-448 0,-67-17-96 0,0 0-16 16,0 0-512-16,59 2-128 0,-59-2 0 0,0 0-16 31,0 0-656-31,62 4-128 0,-62-4-32 0,0 0-12608 0,52-6-2512 0</inkml:trace>
  <inkml:trace contextRef="#ctx0" brushRef="#br0" timeOffset="4594.08">30525 1650 33167 0,'4'-4'1472'0,"-4"-1"304"0,0 1-1424 0,-4-2-352 16,4 2 0-16,0 2 0 0,-4-1 2128 0,2-1 368 16,-1-2 64-16,-3-7 0 0,-2 2-1088 0,-1-6-208 15,1 2-48-15,-1 4-16 0,-4-2-480 0,2 3-80 16,1 4-32-16,-3-1 0 0,-2 5-416 0,0 2-192 16,2 0 160-16,-2 2-160 0,-4 5-160 0,0 5-128 15,4-1-32-15,-4 2 0 16,4 4-192-16,2-2-64 0,13-15 0 0,-20 40 0 15,20-40 128-15,0 0 32 0,-10 56 0 0,10-56 0 0,0 0 16 0,0 0 0 16,0 0 0-16,0 0 0 0,40 71 176 0,-40-71 32 16,0 0 16-16,0 0 0 0,0 0 176 0,71 15 0 15,-71-15 160-15,0 0-160 0,49-3 176 0,-49 3-176 0,0 0 192 0,41-6-192 16,-41 6 144-16,0 0-144 0,0 0 0 0,0 0 144 16,0 0-16-16,0 0 0 0,0 0 0 0,0 0 0 15,0 0 128-15,0 0 32 0,0 0 0 0,0 0 0 16,40 71-96-16,-40-71-32 0,0 0 0 0,-15 49 0 15,15-49-160-15,0 0 0 0,-17 59 144 0,17-59-144 16,-12 50 0-16,12-50 0 0,-15 53 0 0,15-53 128 16,-13 49-128-16,13-49 0 0,-11 47 0 0,11-47 0 15,-9 49-368-15,9-49 16 0,-10 48 0 0,10-48 0 16,0 0-480-16,-9 63-80 0</inkml:trace>
  <inkml:trace contextRef="#ctx0" brushRef="#br0" timeOffset="4868.74">31072 1733 33167 0,'0'0'1472'0,"0"0"304"0,0 0-1424 0,0 0-352 0,0 0 0 0,62 43 0 0,-62-43 2000 0,0 0 336 0,0 0 64 0,51 88 16 0,-51-88-1120 0,43 104-208 0,-43-104-64 0,41 124 0 0,-26-49-304 0,0 0-64 0,-2 4-16 0,-7-4 0 0,-2-7-288 0,-8-1-64 0,-2-1-16 0,-1-4 0 0,-4-4-272 0,-8-9 160 0,4-2-160 0,-10 0 128 0,-9 11-128 0,-3 3-224 0,-10 1 48 0,-8 0 16 0,-5 0-432 0,-7 0-96 0,-7 0-16 0,-7-4-20144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1T20:46:48.3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13707 2241 8287 0,'-2'0'736'0,"0"0"-592"0,1 0-144 0,1 0 0 0,0-1 1456 0,-1 1 256 0,0 0 48 0,-2-2 16 0,1-1 608 0,-1-1 128 0,1 3 32 0,1-3 0 0,1 1-352 0,1-2-64 0,0 1-16 0,2 2 0 0,0-2-432 0,2 1-80 0,0 3-32 0,3-2 0 0,-1 0-576 0,2 2-112 0,1-4-32 0,1 1 0 0,0 3-368 16,0-2-80-16,1-1-16 0,2 2 0 0,-14 1-112 0,0 0-16 0,0 0-16 0,54-2 0 0,-54 2-96 0,0 0-16 0,0 0 0 0,70-6 0 0,-70 6-128 0,0 0 192 0,66-10-192 0,-66 10 192 0,52-8-64 0,-52 8-128 0,56-7 192 0,-56 7-64 0,56-9-128 0,-56 9 128 0,58-5-128 0,-58 5 128 0,57-2-128 0,-57 2 0 0,55-2 144 0,-55 2-144 0,56-4 0 0,-56 4 144 0,59-4-144 0,-59 4 0 16,66-3 128-16,-66 3-128 0,57-5 0 0,-57 5 0 15,57-1 144-15,-57 1-144 0,59 0 0 0,-59 0 144 16,56-2-144-16,-56 2 0 0,55-3 0 0,-55 3 0 15,0 0 128-15,76-4-128 0,-76 4 0 0,0 0 128 16,69-2-128-16,-69 2 128 0,0 0-128 0,63-5 128 16,-63 5-128-16,0 0 160 0,59 5-160 0,-59-5 160 15,0 0-160-15,0 0 0 0,71 7 0 0,-71-7 128 16,0 0-128-16,0 0 0 0,65 0 144 0,-65 0-144 16,0 0 0-16,0 0 144 0,65-1-144 0,-65 1 0 15,0 0 192-15,0 0-192 0,59-11 192 0,-59 11-192 16,0 0 176-16,46-12-176 0,-31 7 160 0,-15 5-160 15,0 0 144-15,48-15-144 0,-48 15 128 0,0 0-128 0,48-6 0 0,-48 6 128 16,0 0-128-16,0 0 0 0,62-8 0 0,-62 8 0 16,0 0 128-16,0 0-128 0,49-10 0 0,-38 9 0 15,-1-3 0-15,1 3 0 0,-2 0 0 0,-2 1 0 16,2-2 0-16,-1 0 0 0,-1 2 0 0,2-1 0 16,-2 0 0-16,2 1 0 0,-2 1 0 0,2 0 0 15,-2 1 0-15,2 0 0 0,1-2 0 0,-2 0 0 16,1 0 0-16,0-2 0 0,-1 2 0 15,2-2 0-15,0 0 0 0,1 2 0 0,-1-4 0 0,-10 4 0 16,0 0 0-16,0 0 0 0,51-10 0 0,-51 10 0 16,0 0 128-16,42-8-128 0,-42 8 0 0,0 0 0 15,43-9 0-15,-43 9 0 0,0 0 0 0,45-8 0 16,-45 8 0-16,0 0 0 0,0 0 0 0,68 2 0 16,-68-2 0-16,0 0 0 0,0 0 0 0,63 0 0 0,-63 0 0 0,0 0 0 15,0 0 0-15,0 0 0 0,57-3 128 0,-49 4-128 16,0 1 0-16,-1 1 0 0,-2-3 0 0,-1 2 0 15,0-1 0-15,-3 1 0 0,0-2 0 0,0 0 0 16,-1 2 0-16,0-1-224 0,-2 0 80 0,1 2 16 31,-2-3-352-31,-1 1-64 0,1 0-16 0,-1 3 0 0,-1-3-256 16,0 3-48-16,0 2-16 0,0-1-17984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1T20:46:59.4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5011 1518 14735 0,'-3'0'1312'0,"1"-3"-1056"0,0 2-256 0,2 0 0 0,0 1 1904 0,-1-2 320 0,0-1 64 0,-2-1 16 0,1 1 336 0,-1-5 80 0,1 2 16 0,-1 0 0 0,3 1-848 0,-1 2-160 0,2-2-48 0,1 4 0 0,-1-1-784 0,1 1-144 0,1 1-48 0,1 0 0 0,2 1-352 0,0 1-80 0,1-2-16 0,2 3 0 0,1 0-64 0,1-1 0 0,-11-2-16 0,0 0 0 0,0 0-48 0,0 0-128 0,69 10 192 0,-69-10-64 0,0 0-128 0,0 0 192 0,70 4-192 0,-70-4 192 0,0 0-64 0,64-3 0 0,-64 3 0 0,0 0 0 0,75-5 32 0,-75 5 0 0,0 0 0 0,83-3 0 0,-83 3-32 0,60 0 0 16,-60 0 0-16,59 0 0 0,-59 0-128 0,0 0 192 16,80 7-192-16,-80-7 192 0,0 0-192 15,0 0 0-15,81 8 144 0,-81-8-144 0,0 0 0 0,69 8 144 16,-69-8-144-16,0 0 0 0,70 6 144 0,-70-6-144 15,0 0 0-15,72 7 144 0,-72-7-144 0,0 0 160 16,77 10-160-16,-77-10 160 0,0 0-160 0,73 8 160 16,-73-8-160-16,0 0 160 0,69 9-160 0,-69-9 0 15,0 0 144-15,59 8-144 0,-59-8 0 0,0 0 0 0,58 6 0 0,-58-6 128 16,0 0-128-16,62 4 0 0,-62-4 0 0,0 0 128 16,58-2-128-16,-58 2 0 0,0 0 0 15,63 2 128-15,-63-2-128 0,0 0 0 0,72 0 0 16,-72 0 0-16,0 0 0 0,0 0 144 0,61 0-144 0,-61 0 0 15,0 0 144-15,71-5-144 0,-71 5 0 0,0 0 144 16,75-6-144-16,-75 6 128 0,0 0-128 0,64-10 128 16,-64 10-128-16,0 0 0 0,61-9 144 0,-61 9-144 15,0 0 0-15,56-5 144 0,-56 5-144 0,0 0 0 16,59-6 128-16,-59 6-128 0,0 0 0 0,64-9 0 16,-64 9 0-16,0 0 0 0,69-2 0 0,-69 2 0 15,0 0 0-15,72-9 0 0,-72 9 0 0,0 0 0 16,79-7 0-16,-79 7 0 0,0 0 0 0,79-5 0 0,-79 5 128 15,56-4-128-15,-56 4 0 0,0 0 0 16,66-4 0-16,-66 4 0 0,0 0 0 0,59 0 0 0,-59 0 0 16,0 0 0-16,66 7 0 0,-66-7 0 0,0 0 0 0,62 13 0 15,-62-13 0-15,0 0 0 0,0 0 128 0,68 16-128 16,-68-16 0-16,0 0 0 16,0 0 128-16,63 0-128 0,-63 0 0 0,0 0 0 0,47-10 0 0,-47 10 128 15,0 0-128-15,55-13 0 0,-55 13 144 0,0 0-144 16,55-18 0-16,-55 18 144 0,39-16-144 0,-39 16 0 15,38-15 0-15,-38 15 0 0,41-14 0 0,-41 14 0 16,42-11 0-16,-42 11 0 0,0 0 0 0,58-13 0 16,-58 13 0-16,0 0 0 0,0 0-192 0,53-8 48 15,-53 8 0-15,0 0 0 16,0 0-272-16,0 0-48 0,59 11-16 0,-59-11 0 16,0 0-160-16,0 0-16 0,0 0-16 0,70 22 0 15,-70-22-32-15,0 0-16 0,0 0 0 0,73 18-18176 0</inkml:trace>
  <inkml:trace contextRef="#ctx0" brushRef="#br0" timeOffset="920.94">8995 1849 17503 0,'0'0'1552'0,"0"0"-1232"0,0 0-320 0,0 0 0 0,0 0 2032 0,0-1 336 0,1 1 80 0,0-4 16 0,3 2 224 0,0-3 64 0,-1-1 0 0,1-3 0 0,1 0-1216 0,1-2-256 0,0-2-32 0,0-1-16 0,2-1-720 0,-1 0-160 0,3-4-32 0,-1-1 0 0,2-2-128 0,0-6-48 0,3-4 0 0,1-5 0 0,1-4-144 0,1-3 0 0,2-4 0 0,-1-2 0 0,1-1 0 0,-2 2-224 0,-2 4 48 0,-3 6 16 0,-2 4-176 0,-3-3-48 0,1-3 0 0,-4 0 0 0,-3 2-64 0,-2 5-32 0,-2 5 0 0,-2 5 0 0,-2 3 480 0,-2 8 0 0,0 1 0 0,1 6 0 0,-1 6 304 0,0 0 96 0,1 6 32 0,0 1 0 0,1 5-112 0,1 5-32 15,0 4 0-15,1-3 0 16,2 1-160-16,-1 7-128 0,3 11 144 0,0 12-144 0,2 10 208 0,2 5-48 16,-1 6-16-16,2-7 0 0,0-8 16 0,-1-4 0 15,2-1 0-15,3-1 0 0,2 0-160 0,2-8 192 16,3-2-192-16,-15-39 192 0,33 53-384 0,-33-53-80 15,0 0-16-15,46 36 0 16,-46-36-544-16,0 0-128 0,39-14 0 0,-26-1-16 16,-1-2-336-16,-1-7-64 0,2-2-16 0,-1-7 0 15,2-5 48-15,-2-3 16 0,0-4 0 0,2 2 0 0,-3 2 832 0,1 0 176 0,1 6 16 0,-3 2 16 16,0 9 800-16,-2 1 176 0,1 7 16 16,-2 4 16-16,0 6 768 0,-3 1 160 0,3 2 16 15,-1 6 16-15,0 2-608 0,0 2-128 0,3 7-32 0,-2 1 0 16,2 3-464-16,-2 3-80 15,2 2-32-15,-2 0 0 0,0-2-144 0,-2 0-48 0,0 1 0 0,-3 3 0 16,0-4-144-16,0 1 128 0,-2-2-128 0,-2-5 128 16,1-1-128-16,0-6 160 0,-1 2-160 0,-2-2 160 15,0-1-160-15,-2-1 0 0,0-2 0 0,0-2 0 16,-3 1 0-16,-1-3 0 0,-2-1-192 0,-1-1 192 16,1-3-576-16,-2-1 16 15,-2 0 0-15,0-5 0 0,1-2-592 16,0-3-112-16,3 2-16 0,2-2-16 0,3 1-384 0,2 0-80 0,2 1-16 0,3 3 0 15,3 0-128-15,2 2-16 0,3 2-16 0,2 2-8784 16</inkml:trace>
  <inkml:trace contextRef="#ctx0" brushRef="#br0" timeOffset="1206.52">9984 1272 6447 0,'-6'-4'576'0,"2"0"-576"0,-1 3 0 0,1 1 0 0,1 0 4224 0,0 0 720 0,-1 0 160 0,-2 0 16 0,-2 1-752 0,-5 3-144 0,-3 0-48 0,-1 3 0 0,1-1-2736 0,1 6-544 0,0-1-128 0,2 4 0 0,0 2-400 0,3 3-80 0,2-2-16 0,0 4 0 0,2 3-96 0,1 2-32 0,1 3 0 0,2-1 0 0,2-5-144 0,1 2 0 0,3 1 0 0,2 2 128 0,4-3-128 0,-10-26 0 0,25 46-160 16,-25-46 160-16,0 0-560 0,52 35-16 0,-52-35 0 0,0 0 0 0,64-1-480 0,-64 1-96 0,44-21-32 0,-19 8 0 0,0-2-1200 0,2-3-240 0,-2 1-64 0,1-1-11360 0</inkml:trace>
  <inkml:trace contextRef="#ctx0" brushRef="#br0" timeOffset="1484.16">10278 1419 14735 0,'3'-20'640'0,"-3"14"160"0,0 2-640 0,-2 4-160 0,2 0 0 0,-1-1 0 15,-1 1 2848-15,-4-2 544 0,-2 0 96 0,-2 2 32 16,-1 2-224-16,-1 1-32 0,-1 4-16 0,2-1 0 15,1 2-1968-15,0 1-384 0,2 1-64 0,0 1-32 16,1-1-464-16,1 1-80 0,1 1-32 0,1 0 0 16,2-5-224-16,0 2 0 0,2-3 128 0,2 0-128 15,0-1-224-15,1-1-96 0,0-1 0 0,2 2-16 16,3-3-1264-16,-8-2-240 0,0 0-48 0,0 0-16 16,0 0-1168-16,52-5-224 0,-52 5-48 0,0 0-16 15,38-14 1456-15,-38 14 304 0,0 0 48 0,38-11 16 0,-38 11 960 0,0 0 208 16,0 0 48-16,49-6 0 15,-49 6 1184-15,0 0 240 0,0 0 48 0,0 0 16 0,0 0 1456 0,0 0 304 16,0 0 48-16,0 0 16 0,54 11-928 16,-49-11-176-16,-1 0-32 0,1-4-16 0,-2 3-1056 0,2-4-208 15,0 0-32-15,1-1-16 0,-2 1-672 0,1-1-144 16,2-5-32-16,2-3 0 16,2-2-1504-16,0-1-304 0,2-1-64 0,-1-4-12672 0</inkml:trace>
  <inkml:trace contextRef="#ctx0" brushRef="#br0" timeOffset="1679.74">10574 1194 14671 0,'24'-108'1296'0,"-21"91"-1040"0,-3 13-256 0,0 4 0 15,1-3 0-15,-1-6 0 16,1-3-128-16,1-4 128 0,0-5 4496 0,-2 1 960 0,0 1 192 0,0 7 48 16,-2 4-2496-16,-1 7-480 0,1 4-96 0,-1 7-16 15,2 3-1712-15,0 7-352 0,1 2-64 0,1 4-16 16,0 6-144-16,3 7-48 0,1 6 0 0,1 2 16 16,0-1 0-16,0-1 0 0,2-1 0 0,-2-2 0 15,1-3-288-15,1-10 160 0,1 0-160 0,-2-3 144 16,-7-26-272-16,19 40-64 0,-19-40-16 0,0 0 16 15,0 0-576 1,0 0-96-16,38 34-32 0,-32-34 0 0,1-5-464 0,0-1-112 0</inkml:trace>
  <inkml:trace contextRef="#ctx0" brushRef="#br0" timeOffset="1879.34">10423 1084 25791 0,'-12'5'1152'0,"4"-1"224"15,2-2-1104-15,1 0-272 0,4 1 0 0,0-2 0 0,1 2 2208 0,0-1 384 16,0 3 80-16,2 3 16 0,2 0-832 0,-4-8-144 16,0 0-48-16,0 0 0 0,54 35-1040 0,-54-35-224 15,0 0-32-15,82 11-16 0,-82-11-224 0,66 2-128 16,-66-2 128-16,70-1-128 16,-70 1-592-16,67-2-192 0,-67 2-48 0,59-7-17424 15</inkml:trace>
  <inkml:trace contextRef="#ctx0" brushRef="#br0" timeOffset="2045.92">10906 1180 17503 0,'-2'4'768'0,"1"-3"176"0,-1 3-752 0,1-4-192 15,0 1 0-15,1 3 0 0,0-3 2272 0,0 4 416 0,-1 1 96 0,1 5 16 16,-2 4 80-16,2 4 0 0,0 4 16 0,0 0 0 16,0 0-1520-16,0-1-304 0,0 1-64 0,2-6-16 15,-1 0-624-15,0 1-128 0,0-5-32 0,2 2 0 16,-1-4-208-16,1-3-192 0,-1 1 48 0,2-4 0 15,-1-1-1008-15,0-1-208 0,1-3-48 0,1-3-15760 16</inkml:trace>
  <inkml:trace contextRef="#ctx0" brushRef="#br0" timeOffset="2206.25">10979 1067 15663 0,'-2'-2'1392'0,"1"1"-1120"15,-1 1-272-15,2 0 0 0,0 0 3024 0,-1 0 560 16,1 0 96-16,-1 0 32 0,-2 0-832 0,2 0-176 15,0 1-16-15,0 1-16 16,2 0-1984-16,0 1-400 0,3 1-80 0,0 1-16 16,-1 2-1168-16,-3-7-240 0,0 0-64 0,0 0 0 15,0 0-1344-15,32 47-288 0,-32-47-48 0,0 0-5552 16,20 38-1088-16</inkml:trace>
  <inkml:trace contextRef="#ctx0" brushRef="#br0" timeOffset="2723.14">11047 1212 1311 0,'14'52'0'0,"-13"-48"128"0,-1-4-128 0,0 0 0 15,0 3 0-15,1 0 0 0,-1 8 2880 0,2 2 544 16,0 3 112-16,1 4 32 0,-1-3-656 0,-2-17-128 0,0 0-32 0,15 40 0 15,-15-40-976-15,0 0-208 16,0 0-32-16,0 0-16 0,0 0-704 0,0 0-144 0,58-3-32 0,-48-7 0 16,1-1-464-16,-1-3-176 0,1 0 0 0,-2-2 144 31,-2 2-592-31,-1-1-112 0,1 0-16 0,-4 2-16 16,0 0-624-16,-2 2-112 0,-1 0-16 0,-3 2-16 0,1-1 976 0,-2 4 208 0,-1 3 48 0,-1 0 0 15,0 1 1936-15,-1 4 400 0,0-1 80 0,0 4 16 16,1 0-384-16,0 1-80 0,1-1-16 0,1 2 0 15,1 0-1104-15,1 3-208 0,1 1-64 0,1 0 0 16,1 0-448-16,1 0 0 0,2-2 0 0,1 0 0 16,-5-9-320-16,0 0-128 15,0 0 0-15,0 0-16 0,0 0-1056 0,0 0-208 0,63 12-32 0,-53-16-16 16,0 2-672-16,0-4-144 0,0 1-32 16,-2-1 0-16,1 1 816 15,-2-2 144-15,0 5 48 0,-2 0 0 0,1 0 1616 0,-3 4 368 0,2-1 48 0,-1 2 16 0,0 4 1488 0,-2-2 320 16,1 1 48-16,-1 1 16 0,1 2-16 0,-2-3 0 15,1 1 0-15,0 1 0 0,0-1-944 0,-1-1-192 16,3-2-48-16,-1 0 0 0,0 0-784 0,0-2-144 16,0 2-48-16,1-4 0 15,1 0-512-15,0 0-128 0,1-4 0 0,0 2-16 16,2-2-1264-16,-2 0-256 0,0 0-64 0,-1-2 0 16,1-1-544-16,2-1-112 0,-2 2-32 0,-1 0 0 15,1 0 1360-15,-1 0 272 0,-1 2 48 0,-1 3 16 0,1 1 2496 0,-1 0 496 0,-1 1 96 0,1 0 32 16,-1 3 1312-16,1 1 256 0,-3-5 48 15,0 0 16-15,0 0-1840 0,0 0-352 0,0 0-80 0,21 39-16 16,-18-32-800-16,0 0-176 0,0 2-16 0,0-2-16 16,-3-7-160-16,0 0-16 0,0 0-16 0,0 0 0 15,0 0-160-15,0 0-256 0,0 0 64 0,25 40-12656 16,-22-39-2528-16</inkml:trace>
  <inkml:trace contextRef="#ctx0" brushRef="#br0" timeOffset="3578.15">12530 1329 15663 0,'-9'-9'1392'0,"6"3"-1120"0,-1 0-272 0,1 2 0 0,2 3 1728 0,0-3 304 0,0 2 48 0,-1-3 16 0,1-2 1232 0,1-4 240 0,0 0 48 0,1-1 16 0,3 1-1968 0,0 0-400 0,2-1-80 0,0 1-16 0,2 1-656 0,-1 3-144 0,2-2-32 0,-1 3 0 0,2 4-336 0,-1-3 128 0,1 5-128 0,-1 1 0 0,-9-1 0 0,0 0-240 0,0 0 48 0,0 0 0 0,38 52-48 0,-32-32 0 0,-1 4 0 0,-3 4 0 15,1-4 240-15,-2 2 0 0,0-3 144 0,-1 0-144 0,0-3 352 0,0-3-32 0,0-1 0 0,2-5 0 0,-1 1-160 0,0-4-32 0,3-2-128 0,-2-3 192 0,1 1-544 0,-1-3-112 0,2-2-32 0,1-2-17728 0</inkml:trace>
  <inkml:trace contextRef="#ctx0" brushRef="#br0" timeOffset="3582.16">12697 939 11967 0,'-6'-4'1072'0,"2"3"-864"0,0 0-208 0,2 1 0 0,1 0 4048 0,-1 0 768 0,1 0 160 0,0 0 16 0,-2 0-1424 0,1 1-304 0,-1 0-48 0,1 3-16 0,2 1-2304 0,1-2-480 0,2 3-96 0,0 0 0 0,2 0-320 0,-5-6-272 0,0 0 48 0,0 0 16 0,0 0-1072 0,46 40-224 0,-46-40-32 0,0 0-9936 0,0 0-1984 0</inkml:trace>
  <inkml:trace contextRef="#ctx0" brushRef="#br0" timeOffset="3633.46">12821 1097 18335 0,'0'0'1632'0,"0"0"-1312"0,0 0-320 0,0 0 0 0,0 0 0 0,32 38 0 0,-31-32-192 0,0 4 192 0,0 4 4224 0,1 5 960 0,-2 3 192 0,-2 2 48 0,0 1-2080 0,-1-1-400 0,1 0-96 0,-2-2-16 0,1-3-1888 0,-1-3-384 0,1-3-80 0,2-2-16 0,0-2-272 0,0-3-64 0,1-1-128 0,1-1 208 0,0-2-480 0,2-2-112 0,-1-2 0 0,3-1-16 0,1-2-464 0,0-2-96 0,3-3 0 0,-2-2-16 0,3-4-1472 16,0-2-304-16,0 0-48 0,0-1-16 15,-1 2 256-15,-1 2 64 0,0 4 0 0,-1 0 0 0,1 1 1808 0,-1 3 368 0,-1 0 80 0,0 4 32 16,1 1 2640-16,-1 4 544 0,-6-2 96 0,0 0 32 16,0 0-1056-16,0 0-224 0,0 0-32 0,39 49-16 15,-39-49-1040-15,0 0-208 0,18 42-32 0,-18-42-16 16,8 32-96-16,-5-18 0 0,-1 1-16 0,0-3 16 16,-1 1-112-16,-1-1-16 0,1-1-16 0,0-1 0 0,0 0-400 0,1-2-80 15,0 1-16-15,-1-1-13344 16,2 0-2672-16</inkml:trace>
  <inkml:trace contextRef="#ctx0" brushRef="#br0" timeOffset="4482.18">13950 1086 15663 0,'2'-6'1392'0,"-1"-2"-1120"0,-1 3-272 0,0 2 0 0,0 3 2144 0,0-5 368 0,0-1 80 0,0-5 16 0,-1-2 352 0,0-3 80 0,-3 4 16 0,-1 1 0 0,-1 1-1360 0,-1 9-272 0,-3 1-48 0,-2 5-16 0,0 3-784 0,-1 7-176 0,0 4-16 0,1 5-16 0,-2 9-144 0,2 5-32 0,1 4 0 0,0 4 0 0,2 2-192 0,4-2 176 0,4-4-176 0,1-5 160 0,3-6-160 0,4-4 0 0,-7-27 0 0,21 41 0 0,-21-41-192 0,0 0-80 0,0 0-16 0,68 26 0 0,-68-26-240 0,43-16-48 0,-18 1-16 0,-1-5 0 0,4-3-304 0,0-5-64 0,2-1-16 0,-1-5 0 15,0 0-944-15,-3 0-192 0,-4 6-48 0,-3 1 0 16,-2 3 304-16,-2 2 64 0,-2 3 16 0,0 2 0 0,-3 2 1584 0,-3 4 320 0,-1 4 64 0,0 0 16 16,-1 5 1616-16,-1 2 320 0,0 2 64 0,-1 5 16 15,0 0-368-15,1 4-64 0,-1 5 0 0,0 2-16 16,-1-1-784-16,1 4-160 0,-2-1-16 0,-1 2-16 16,0 1-416-16,-1 1-96 0,-2-2-16 0,0-2 0 15,-1 0-144-15,-1-4-128 0,-1-1 144 0,0-2-144 0,-1 0 128 16,0-5-128-16,0 1 0 0,-2-4 0 0,0 0 0 15,1-1 0-15,-4-4 0 0,3 0 0 16,-4-3 0-16,2 1-192 0,0-5 16 0,1-2 0 16,1-3-592-16,1-2-128 0,-1-4-32 0,2-1 0 15,3-3-928-15,1 3-176 0,5-1-32 0,0 1-16 16,6 3 128-16,0 3 32 0,5-2 0 0,0 4-9664 16</inkml:trace>
  <inkml:trace contextRef="#ctx0" brushRef="#br0" timeOffset="5163.22">14832 1143 26719 0,'-7'-3'2368'0,"0"1"-1888"0,0-3-480 0,4 4 0 16,0 1 2656-16,0-2 432 0,-6-1 96 0,-4-1 16 15,-4 0-1664-15,-3-3-320 0,-1 4-64 0,2-2 0 16,0 2-832-16,3 2-176 15,2 5-16-15,3 1-128 0,1 1 128 0,3 5-128 0,0 6 0 0,2 3 0 16,0 6 0-16,2 2 0 0,1 6 0 0,2 0 0 16,0 1-144-16,1-5 144 0,1-3-128 0,2-5 128 15,1-4-208-15,-5-18 32 0,0 0 16 0,0 0 0 16,0 0-48-16,0 0-16 0,53 16 0 0,-39-28 0 16,3-9-160-16,2-3-48 0,-1-7 0 15,0 0 0-15,-1 2-512 0,-2-3-96 0,1-1-32 0,0-7 0 16,1-2-720-1,-1-7-128-15,2-3-48 0,-5 1 0 0,-2-1 688 0,-2 0 128 0,-3 4 16 0,-3 5 16 0,-3 4 1120 16,-2 6 208-16,-3 0 48 0,0 7 16 0,0 3 1712 0,-1 4 320 16,-1 5 80-16,-1 4 16 0,1 4-368 0,-2 5-80 15,1 3-16-15,-2 4 0 0,2 6-1232 16,0 2-256-16,0 9-64 0,0 5 0 0,0 9-128 0,1 6-48 16,2 4 0-16,0 3 0 0,1-1 96 0,3-3 16 15,0 0 0-15,1 1 0 0,3 6 64 0,4-2 0 16,1-3 16-16,5-2 0 0,3-7-208 0,-16-39-64 15,38 55 0-15,-38-55 0 0,0 0-128 0,66 42 0 16,-66-42 0-16,0 0 0 0,80 11-224 0,-80-11 80 16,57-9 16-16,-57 9 0 0,57-20-112 0,-29 4-16 15,-2 0 0-15,-2-1 0 0,-3 0 0 0,-2-2 0 0,-1-1 0 0,-2 1 0 16,0-1-48-16,-4 0-16 0,-1 0 0 0,-2 3 0 16,-3 2 0-16,-3-1-16 0,-4 0 0 0,-3 4 0 15,-4-1 336-15,-4 2 0 0,-3 4 0 16,-3 0 0-16,-6 6 0 0,-1 6 208 0,7 0-16 0,-2 1-16 15,-3 7 64-15,-3 4 16 0,0 5 0 0,1 5 0 16,1 4-64-16,5 3 0 0,3 3 0 0,6-3 0 16,2 1-192-16,7-4 0 0,2-4 0 0,5 0 0 15,-6-27 256-15,29 51-32 0,-29-51-16 0,43 41 0 16,-43-41 80-16,0 0 16 0,82 38 0 0,-82-38 0 16,63 8-176-16,-63-8-128 0,63-4 192 0,-63 4-192 15,65-14-160-15,-65 14-144 0,61-18-16 0,-33 7-16 16,-2-3-368-16,-1 2-80 0,-1-2-16 0,-3-1-18272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1T20:50:46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13277 15890 20271 0,'-6'-4'1792'0,"-1"0"-1424"0,3 4-368 0,1 1 0 0,1 2 1104 0,-5-3 160 0,-2 0 16 0,-8 0 16 0,-2 2-560 0,-4 2-112 0,2 2-32 0,3-1 0 0,2 3-400 0,1-1-64 0,3-1-128 0,0 2 176 0,3-2-176 0,0 1 0 0,0 1 0 0,2-1 0 0,1-1 272 0,-1 2 80 0,4 2 16 0,-2-2 0 0,2 6 336 0,1-3 64 0,1 3 0 0,1-14 16 0,0 0-112 0,3 39-32 0,-3-39 0 0,0 0 0 0,13 40-192 0,-13-40-32 0,0 0-16 0,0 0 0 0,33 43-128 0,-33-43-16 0,0 0-16 0,0 0 0 0,51 28-64 0,-51-28-16 0,0 0 0 0,53 13 0 0,-53-13-32 0,0 0-128 0,61 1 192 0,-61-1-64 0,0 0 32 0,63 0 0 0,-63 0 0 0,0 0 0 0,60 11-160 0,-60-11 0 16,0 0 0-16,50 18 0 15,-50-18 0-15,0 0 0 0,0 0 0 0,0 0 0 0,45 35 0 0,-45-35 0 16,0 0 0-16,0 0 0 0,3 31 0 0,-8-22 0 16,-1 0 192-16,-4 2-64 0,-1 0 224 0,-3 0 32 15,-3 1 16-15,-1 0 0 0,0 0-208 0,-3 0-32 16,1-1-16-16,-1 0 0 0,-1 1-144 0,0-1 0 16,-1-1 0-16,2-3 0 0,0-1 0 0,0-1-224 15,0-1 80-15,3-2 16 16,2 0-448-16,0-4-64 0,1 0-32 0,0-1 0 15,4 1-352-15,1-3-64 0,2 0 0 0,2-1-16 16,3 0-816-16,1 0-176 0,2-1-16 0,2 1-10432 0</inkml:trace>
  <inkml:trace contextRef="#ctx0" brushRef="#br0" timeOffset="473.1">13608 16086 33167 0,'-2'-6'1472'0,"1"1"304"0,1 4-1424 0,0-2-352 0,1 3 0 0,1-1 0 0,-2 1 464 0,0 0 32 0,0 0 0 0,34-7 0 0,-34 7-112 0,38-11 0 0,-16 2-16 0,2 0 0 0,0-2-816 0,0 0-144 0,1 0-48 0,-2-1 0 0,1 0-1152 0,-1-1-224 0,-2 2-48 0,-2 1-16 0,-3-1 160 0,-3 2 48 0,-1 2 0 0,-4 2 0 0,0 1-96 0,-3 0-16 0,-5 4 0 0,0 0-4800 0</inkml:trace>
  <inkml:trace contextRef="#ctx0" brushRef="#br0" timeOffset="622.81">13802 15835 4607 0,'-6'0'400'0,"1"0"-400"0,2 1 0 15,0 1 0-15,2 1 2832 0,1-3 496 0,0 5 80 0,-1-1 32 16,-1 6-976-16,2-10-192 0,2 32-32 0,-2-32-16 16,7 41-944-16,-7-41-192 0,12 53-48 0,-12-53 0 15,15 62-624-15,-15-62-128 0,15 65-32 0,-15-65 0 16,14 61-256-16,-14-61 0 0,11 54 128 0,-11-54-128 15,11 46-928-15,-11-46-240 16,0 0-48-16,21 50-6864 0,-21-50-1376 0</inkml:trace>
  <inkml:trace contextRef="#ctx0" brushRef="#br0" timeOffset="903.79">14202 15943 35007 0,'-8'-3'1552'0,"2"2"320"0,1 1-1488 0,2 1-384 16,1 2 0-16,2-3 0 0,0 2 1088 0,0 2 128 0,0-4 48 0,0 0 0 15,0 0-688-15,0 0-128 16,0 0-16-16,58 14-16 0,-58-14-416 0,44-16 0 0,-20 4 0 0,2 1 0 31,-2-1-960-31,-1 0-80 0,0 2-16 0,-4-1 0 16,1 2-864-16,-5-1-192 0,-15 10-16 0,26-11-16 15,-26 11 0-15,0 0 0 0,25-10 0 0,-25 10 0 16,0 0 624-16,0 0 128 0,0 0 32 0,0 0 0 16,0 0 16-16,0 0 0 0,0 0 0 0,0 0-4736 0</inkml:trace>
  <inkml:trace contextRef="#ctx0" brushRef="#br0" timeOffset="1138.5">14487 15660 17503 0,'-7'0'1552'0,"1"0"-1232"0,1 2-320 0,1 2 0 0,2 1 2848 0,0-3 512 15,1 3 96-15,-2 5 32 0,-2 6-1264 0,0 4-256 16,0 6-48-16,1 2-16 0,3 2-1168 0,1-30-224 16,3 64-64-16,-3-64 0 0,8 68-448 0,-8-68 0 15,10 73 0-15,-7-34 0 16,2-3-448-16,0 1 0 0,-5-37 16 0,14 64 0 15,-14-64-896-15,11 57-176 0,-11-57-32 0,14 49-16 16,-14-49-1200-16,0 0-256 0,16 53-32 0,-16-53-7760 0</inkml:trace>
  <inkml:trace contextRef="#ctx0" brushRef="#br0" timeOffset="1349.77">14959 15802 41471 0,'-5'-1'1840'0,"1"2"368"0,0 0-1760 0,2 3-448 0,2-4 0 0,0 0 0 16,0 0 0-16,0 0 0 0,0 0 0 0,1 39-176 15,-1-39-1584-15,0 0-320 0,0 0-64 0,22 42-16 16</inkml:trace>
  <inkml:trace contextRef="#ctx0" brushRef="#br0" timeOffset="1507.52">15117 16069 32255 0,'-8'6'2864'0,"2"0"-2288"16,0 4-576-16,6-10 0 0,-6 13 1952 0,6-13 288 15,-6 12 48-15,0 3 16 0,-4 8-1344 16,-4 7-272-16,-2 5-48 0,1-2-16 0,0-3-624 15,0-4 0-15,3-3 0 0,0-2 0 16,1-4-1696-16,-1-3-352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5T15:34:40.9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5817 12989 27647 0,'-1'0'2448'0,"-1"0"-1952"0,2 0-496 0,0 0 0 0,0 0 2368 0,-1 0 368 0,1 0 80 0,0 3 0 0,0 0-1056 0,3 6-224 0,1 1-32 0,4 3-16 0,1 3-720 0,2 5-160 0,5 2-32 0,1 5 0 0,0 1-32 0,2 2-16 0,1 7 0 0,-1 3 0 0,1-3-16 0,0 3-16 0,0-2 0 0,0 2 0 0,1 0-160 0,-2-4-16 0,-1-2-16 0,-3-7 0 0,-2 1-304 0,1-7 0 0,-2 0 0 0,-1-3 0 15,0-3-800-15,-11-16-112 0,23 26-32 0,-23-26-20304 0</inkml:trace>
  <inkml:trace contextRef="#ctx0" brushRef="#br0" timeOffset="650.16">6389 14121 19343 0,'-2'-3'1728'0,"-1"2"-1392"16,2 1-336-16,1 0 0 0,0-3 3632 0,0 3 656 15,-2-3 128-15,0-4 16 0,1-2-2192 0,2 0-432 0,3-3-80 0,-4 12-32 16,0 0-672-16,33-33-128 0,-33 33-16 0,0 0-16 16,71-22-256-16,-71 22-48 0,0 0-16 15,83 12 0-15,-83-12-256 0,52 26-48 0,-29-6-16 0,-2 5 0 16,0 6-224-16,-3 4 144 0,-5-1-144 0,-4 4 128 16,-3 3-128-16,-5 0 0 0,-1 1 0 0,-2-4 0 15,-2 0 0-15,-2-4 0 0,0 1 0 0,-2-3 0 16,1-4 0-16,-2 1 0 0,-1-4 0 0,0-8 0 15,-1-2-192-15,1-3-32 0,1-4 0 0,0-2 0 16,1-1-96-16,2-5-32 0,1 0 0 0,2-7 0 16,0 1 192-16,3-2 160 0,3-2-208 0,2-3 80 15,-5 13 128-15,18-24 192 0,-18 24-32 0,0 0-16 16,42-33 384-16,-42 33 80 0,0 0 16 0,51-22 0 0,-51 22 64 16,0 0 16-16,74-22 0 0,-74 22 0 0,52-16-384 15,-52 16-64-15,53-19 0 0,-53 19-16 16,56-28-944-16,-56 28-192 0,52-26-48 0,-52 26-13648 15,37-27-2752-15</inkml:trace>
  <inkml:trace contextRef="#ctx0" brushRef="#br0" timeOffset="983.13">6796 13602 23951 0,'-2'4'2128'0,"-1"1"-1696"0,2-1-432 0,1-2 0 0,0 2 3472 0,0 2 624 0,-1 6 112 0,-1 8 16 0,1 9-1984 0,2 2-384 0,2-3-96 0,1-2-16 0,1-1-656 0,1-3-144 0,1 0-32 0,1-6 0 0,-1 0-464 0,2-3-80 0,-9-13-32 0,0 0 0 0,0 0-336 0,0 0 128 0,49 18-128 0,-49-18 0 0,0 0 0 0,0 0-288 0,37-32 48 0,-37 32 16 31,16-31-272-31,-8 12-48 0,-2 0-16 0,-1-3 0 0,-1 3-16 0,-3-2 0 0,-2 4 0 0,-2 1 0 16,-1 1 112-16,-2 1 16 0,-1 3 0 16,-2 1 0-16,-2 3 128 0,0 4 48 0,-2 1 0 0,0 4 0 15,-1 1 144-15,-1 2 128 0,2 3-192 0,0 1 192 16,2 1-160-16,1 0 160 0,3-1-128 0,0 0 128 16,3-2-976-16,3-1-112 0</inkml:trace>
  <inkml:trace contextRef="#ctx0" brushRef="#br0" timeOffset="1598.99">5363 13105 3679 0,'-1'-6'320'0,"1"2"-320"0,0 2 0 0,0 2 0 0,-2-3 6016 0,2 3 1152 0,0 0 208 0,0-1 48 0,0 1-3104 0,2 0-624 0,-1 0-128 0,1 4-32 0,3 0-1792 0,-1 4-352 0,3 5-80 0,1 3-16 0,3 10-352 0,3 2-80 0,2 10-16 0,0 6 0 0,0 3-256 0,-1 1-48 0,0-1-16 0,-1 1 0 0,1 3-400 0,3 0-128 0,-1-2 0 0,-1-1 0 16,2-3-960-16,2-1-320 0,0 1-48 0,2-2-20848 0</inkml:trace>
  <inkml:trace contextRef="#ctx0" brushRef="#br0" timeOffset="2114.89">5626 14604 40543 0,'-6'-2'1792'0,"4"0"384"0,0 0-1744 0,1-1-432 16,0 2 0-16,1-1 0 0,1-1 704 0,3-1 64 15,2-4 16-15,-6 8 0 0,0 0-48 0,43-36-16 16,-43 36 0-16,0 0 0 0,56-20-464 0,-56 20-80 16,0 0-32-16,56 4 0 0,-56-4-144 0,0 0 0 15,40 32 0-15,-30-16 0 0,-2 3-192 0,-1 3 48 0,-4 3 0 0,-3-2 0 16,-2 2 144-16,-1 0-128 0,-1-6 128 0,-2 2-128 16,0 2 128-16,-2-4 0 0,1 0 128 0,-2-4-128 15,0-2 208-15,2 0-16 0,1-6-16 0,1-2 0 16,1-4-176-16,1 2 160 0,0-3-160 0,2 0 160 15,2 0-160-15,0-4 0 0,3-4 0 0,2 0 0 16,-6 8 0-16,0 0 0 0,0 0 144 0,40-33-144 31,-40 33-384-31,0 0-128 0,49-20-48 0,-49 20 0 0,0 0 1552 0,53-16 304 0,-53 16 64 0,0 0 16 16,54-16-1168-16,-54 16-208 0,0 0 0 0,58-25-144 16,-58 25-992-1,0 0-192-15</inkml:trace>
  <inkml:trace contextRef="#ctx0" brushRef="#br0" timeOffset="2298.86">5884 14038 38703 0,'-2'0'3440'0,"1"3"-2752"15,1 0-560-15,1-2-128 0,-1 3 1152 0,2 1 192 16,-1 7 32-16,2 5 16 0,4 11-96 0,1 4-16 15,2 2 0-15,0 1 0 0,1 1-880 0,-1 1-176 16,0-2-32-16,1-3-14624 16,0-1-2912-16</inkml:trace>
  <inkml:trace contextRef="#ctx0" brushRef="#br0" timeOffset="2801.4">4649 13956 7359 0,'-7'-2'656'0,"2"0"-528"0,3 0-128 0,-1-1 0 0,2 2 3456 0,0-1 640 0,-1-4 144 0,2-2 32 0,-1-10-688 0,0-7-144 0,1-10-32 0,2-3 0 0,3-9-1376 0,2-4-288 0,1-2-48 0,3-1-16 0,3-7-976 0,2-5-208 0,5 2-48 0,1 1 0 0,3 0-256 0,-1 6-48 0,-1 6-16 0,-1 7 0 0,-1 4-368 0,-3 8-80 0,-2 6 0 0,-3 1-12272 0,1 7-2448 0</inkml:trace>
  <inkml:trace contextRef="#ctx0" brushRef="#br0" timeOffset="3400.1">4175 14577 28559 0,'-2'-8'2544'0,"2"2"-2032"0,0 0-512 0,0 2 0 16,2 1 2352-16,0-4 368 0,2-7 80 0,3-11 16 15,3-1-1216-15,4 0-224 0,1 4-48 0,-15 22-16 16,33-31-544-16,-33 31-128 0,0 0 0 0,0 0-16 16,67-9-336-16,-67 9-64 0,0 0-16 0,39 27 0 15,-29-13-208-15,-1 4 0 0,-3 5 0 0,-2-1 0 16,-1-3 0-16,-1 5-240 0,-2 8 48 0,-2 3 16 15,1 1-240-15,-1-1-48 16,-1-5-16-16,1-1 0 0,1-4 32 0,-1-3 16 0,1-4 0 0,1-2 0 0,0-2 160 0,0-2 16 16,1-5 16-16,2-1 0 0,0 0 240 0,2-5 0 15,2-1-160-15,0-1 160 0,-7 1 0 0,0 0 240 16,0 0-48-16,51-27 0 0,-51 27 224 0,0 0 32 16,57-39 16-16,-57 39 0 0,47-32-192 0,-47 32-32 15,38-32-16-15,-38 32 0 0,37-28-480 0,-37 28-80 16,33-29-32-16,-33 29-19104 15</inkml:trace>
  <inkml:trace contextRef="#ctx0" brushRef="#br0" timeOffset="3748.78">4155 14007 29487 0,'-4'-4'2624'0,"2"2"-2112"0,0-2-512 0,2 1 0 16,0 1 2640-16,-1-3 432 0,-1-4 64 0,-2-3 32 15,3-4-1552-15,2-3-304 0,3 3-64 0,2 3-16 16,1 0-656-16,2 3-128 0,-9 10-16 0,0 0-16 16,0 0-416-16,0 0 128 0,64-6-128 0,-64 6 0 15,0 0 0-15,0 0 0 0,46 39 0 0,-37-23 0 16,-1 6-192-16,-2-2 16 0,-2 1 16 0,-1 1 0 15,-1 3 0-15,-2 1 0 0,0 2 0 0,0-3 0 0,1-2 160 0,-1-2-192 16,0-5 192-16,0-2-192 0,2-3 192 0,0-3-160 16,1-5 160-16,0-1-160 0,1-2 160 0,2-3-208 15,0-1 80-15,2-4 128 0,0-5-176 0,1 0 176 16,1-6-128-16,1 1 128 0,1-2 0 0,1-2-128 16,-1 3 128-16,1 0 0 0,0 0-288 0,1 1 32 15,-14 18 0-15,29-28-12704 16,-29 28-2528-16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5T15:36:33.4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7303 12167 29487 0,'-2'-4'2624'0,"-1"-1"-2112"15,2 1-512-15,0 4 0 0,-1-3 2352 0,1 0 352 0,-3-3 80 0,0-4 16 0,-3 0-1120 0,2 0-208 0,0 2-64 0,2 4 0 0,2 1-336 0,2 6-80 0,1 1-16 0,2 4 0 0,5 3-240 0,2 7-48 0,2 2-16 0,3 4 0 0,3 5-160 0,1 3-16 0,2 2-16 0,0 2 0 0,0 5-144 0,6 4-16 0,3 8-16 0,0 0 0 0,-2-2-304 0,0-1 128 16,-1 1-128-16,-2-4 0 0,-2-5 0 0,-3-4 0 0,-2-3 0 0,-3-4 0 16,-1-9-192-16,0 1-80 0,-15-23-32 15,33 37 0 1,-33-37-688-16,33 29-144 0,-33-29-16 0,0 0-13680 0,40 31-2720 0</inkml:trace>
  <inkml:trace contextRef="#ctx0" brushRef="#br0" timeOffset="633.26">8289 13119 15663 0,'-3'0'1392'0,"2"0"-1120"0,1 0-272 0,0 0 0 0,0 2 3328 0,0-2 592 0,-1 2 128 0,-1 3 32 0,1-2-672 0,1 6-128 0,3 5-16 0,2 4-16 0,2 4-1872 0,3 1-368 0,1 1-80 0,3 5-16 0,-2-1-272 0,2 1-64 0,-1 5-16 0,1 1 0 0,-1-3-240 0,1-1-64 0,0 2 0 0,-1-2 0 0,1 0-448 0,-2-5-80 0,3-1-32 0,-4-7 0 0,3 2-688 0,-3-6-144 0,-11-14-16 0,0 0-18656 0</inkml:trace>
  <inkml:trace contextRef="#ctx0" brushRef="#br0" timeOffset="931.98">8614 13204 25791 0,'-3'0'2304'0,"2"0"-1856"16,1 0-448-16,0 3 0 0,0-3 3392 0,0 1 592 16,0 1 112-16,1 2 32 0,3 5-2080 0,1 3-400 15,2 7-96-15,1-2-16 0,2 4-352 0,-2-1-80 0,2 1-16 0,0 1 0 16,0-2-240-16,0-2-48 0,1 1-16 0,0-5 0 15,-11-14-336-15,0 0-64 0,0 0 0 0,42 24-16 16,-42-24-368-16,0 0 0 0,0 0 0 0,0 0 0 31,55-28-480-31,-55 28-16 0,19-26 0 0,-11 11 0 0,-2 1 176 0,-2 0 16 0,-1-6 16 0,-3-2 0 16,0 1 288-16,-2 2-192 0,0 2 192 0,-2 2-160 16,-1-1 16-16,-3 3 0 0,0 0 0 0,-2 0 0 15,-1 4 16-15,-2 0 0 0,0-1 0 0,-3 4 0 16,0 0-32-16,0 2 0 0,1 1 0 0,0 1 0 15,1 1-272-15,2 1-48 0,0 3-16 0,2-3 0 16,1 3-208-16,0 1-64 0,3-2 0 0,1-1 0 16,2 2 16-16,0-2 0 0,2-1 0 0,0 0-12096 15,-1 0-2416-15</inkml:trace>
  <inkml:trace contextRef="#ctx0" brushRef="#br0" timeOffset="2082.66">8728 12784 9215 0,'-2'2'816'0,"2"-2"-656"0,0 0-160 0,-1-2 0 0,1 1 2240 0,-1 1 400 0,0-5 96 0,-1 1 16 0,0-2 640 0,-1 0 128 0,3-2 16 0,-1-1 16 0,0 1-1440 0,1 0-272 0,0 0-64 0,0 0-16 0,0 0-736 0,0 4-128 0,1 0-48 0,-1 2 0 0,0-4-400 0,1-1-96 0,1 4-16 0,-1 0 0 0,1 3 48 0,1 0 0 16,1-1 0-16,-1 2 0 0,3 2-64 0,-6-3 0 15,0 0 0-15,0 0 0 0,35 24-64 0,-35-24-32 0,0 0 0 0,30 28 0 16,-30-28-224-16,0 0 128 0,23 31-128 0,-17-19 0 16,1 0 128-16,-4 1-128 0,0-1 0 0,-2-1 0 15,-1 1 128-15,0 3-128 0,-2-2 0 0,-1 0 0 16,-1 0 0-16,-1-3 0 0,-1-1 0 0,0 0 0 16,-1-3-144-16,-1-3-32 0,1 0 0 0,-1 1 0 15,-3-4 32-15,-1 0 0 0,0 0 0 0,-1-4 0 16,0 1 144-16,-1-2-208 0,0-1 80 0,0-4 128 15,0 0-256-15,2-3 64 0,0 4 0 0,4-1 16 16,-1-3-16-16,4 1-16 0,0 2 0 0,3 1 0 16,1-1-64-16,1 2-16 0,1 0 0 0,0 0 0 15,3 0-496 1,-2 2-112-16,2-2 0 0,1-2-16944 0</inkml:trace>
  <inkml:trace contextRef="#ctx0" brushRef="#br0" timeOffset="2649.48">8572 12906 20271 0,'-1'0'1792'0,"-1"0"-1424"0,2 1-368 0,0 2 0 0,-1-3 1920 0,1 0 320 0,-1 4 64 0,-2 1 16 0,2 2 176 0,1 3 48 0,1 5 0 0,2 1 0 0,2 6-1360 0,1-1-272 0,3 5-48 0,1 0-16 0,1 2-496 0,2 3-96 0,1 2-32 0,-1-3 0 0,1-1-224 0,0-1 0 0,-1-2 0 0,1-3-12352 0,-14-23-2432 0</inkml:trace>
  <inkml:trace contextRef="#ctx0" brushRef="#br0" timeOffset="3532.21">6911 12132 26719 0,'-2'4'2368'0,"0"1"-1888"0,1-2-480 0,1 1 0 0,1 0 2320 0,-1 5 368 0,0 3 80 0,2 10 16 0,1 14-1024 0,4 10-208 0,-1 2-32 0,2 5-16 0,2 4-928 0,0 1-192 0,0 4-48 0,0 0 0 0,0 0-192 0,-3-8-144 0,-1-13 192 0,1 0-192 0,-1-1 0 0,0 1 0 0,3-2 0 0,-1-5-12976 0,1-5-2512 0</inkml:trace>
  <inkml:trace contextRef="#ctx0" brushRef="#br0" timeOffset="4098.87">6968 13520 14735 0,'-6'-7'1312'0,"2"5"-1056"0,0 1-256 0,2-2 0 0,1 3 3776 0,-1 0 688 0,1 0 144 0,-1 0 16 0,-1 0-1168 0,0 4-224 0,0 5-48 0,3 0-16 0,0 4-1824 0,3 7-352 0,1 7-80 0,4 5-16 0,2 4-336 0,1 5-80 0,3 3-16 0,-1 2 0 0,2 0-240 0,-1-1-48 0,0 4-16 0,1-2 0 0,0-2-368 0,1-1-80 0,-1-2-16 0,0-5 0 0,0-3-592 0,-3-5-128 0,2-4-32 0,-3-8-18880 16</inkml:trace>
  <inkml:trace contextRef="#ctx0" brushRef="#br0" timeOffset="4451.16">7212 13419 29487 0,'-3'3'2624'0,"1"-1"-2112"0,0 0-512 0,1 0 0 16,0 1 2624-16,0 1 432 0,-3 5 80 0,0 6 0 15,1 7-1600-15,-1 4-336 0,4 9-64 0,1 3-16 16,3 5-624-16,3 6-128 0,3 1-32 0,1 1 0 15,3-4-144-15,-2-2-48 0,2 2 0 0,2-5 0 16,0 1-144-16,1-9 0 0,1-1 0 0,0-9 128 16,1-1-128-16,-19-23-144 0,33 28 144 0,-33-28-208 15,0 0-48-15,0 0-16 0,0 0 0 0,58 12 0 16,-58-12 80-16,0 0 0 0,30-30 16 0,-21 13 0 16,-2 1 176-16,-2-6 0 0,-3 1 0 0,-2-1 128 15,0 2 16-15,-2-2 16 0,-2 0 0 0,-2-2 0 16,0 2-160-16,0 6 0 0,1 3 144 0,-2 2-144 15,0-1 0-15,-4-1 0 0,-3 4-192 0,1 2 64 0,-1 5-64 0,1 2 0 16,-1 2 0-16,0 5 0 0,1-1-144 0,-1 1-48 16,3 2 0-16,0-2 0 15,2 2-240-15,-2 1-48 0,4 0-16 0,0 0 0 16,3 1-1568-16,1-4-320 0,3 2-64 0,1-3-12784 16</inkml:trace>
  <inkml:trace contextRef="#ctx0" brushRef="#br0" timeOffset="4715.57">7327 13128 37775 0,'-12'1'1664'15,"7"-1"368"-15,1 2-1632 0,0-2-400 0,1 0 0 0,2 0 0 0,0 0 1184 0,-2 3 160 0,1 0 16 0,1 4 16 0,-1 3-352 0,5 4-64 0,2 2 0 0,1 7-16 0,4 3-624 0,2 6-128 0,2 5-32 0,1 4 0 0,-2 1-160 0,2 4 0 0,0 2 0 0,0-4-13856 0,0-3-2720 0</inkml:trace>
  <inkml:trace contextRef="#ctx0" brushRef="#br0" timeOffset="24416.55">8317 8543 18431 0,'-1'-2'1632'15,"0"-2"-1312"-15,-1 2-320 0,1-1 0 16,1 2 2672-16,-1 1 464 0,0-4 80 0,-3-1 32 16,0 2-144-16,0-3-32 0,1 2 0 0,0 4 0 15,2 1-1696-15,0 5-352 0,1 4-64 0,0 3 0 0,2 1-368 0,0 2-64 16,2 3-16-16,1 7 0 0,2 9-192 0,-1-1-32 15,1 3-16-15,-1 2 0 0,2-3-272 0,-2 1 0 16,1-2 0-16,1 3 0 16,1-4-784-16,2 5-224 0</inkml:trace>
  <inkml:trace contextRef="#ctx0" brushRef="#br0" timeOffset="24984.28">8360 9486 11055 0,'-3'3'976'0,"1"-3"-784"0,1 3-192 0,0 1 0 0,1-2 3744 0,0-1 704 0,0 4 144 0,-1 0 16 0,1 6-704 0,0 7-160 0,1 3-32 0,0 1 0 0,2 3-2432 0,-1 1-480 0,1 0-96 0,0 1-32 0,0-1-304 0,2-4-64 0,0-1-16 0,0-1 0 0,0-7-288 0,1-1-192 0,-6-12 16 0,0 0-12928 0,0 0-2576 0</inkml:trace>
  <inkml:trace contextRef="#ctx0" brushRef="#br0" timeOffset="25249.62">8584 9540 21183 0,'0'21'1888'0,"0"-11"-1504"0,3 0-384 0,-2-1 0 15,0-2 3584-15,0-1 656 0,2 0 128 0,2 8 32 16,2 7-1936-16,4 4-384 0,0 1-80 0,-11-26-16 0,23 31-1168 0,-23-31-240 15,0 0-64-15,0 0 0 0,0 0-512 0,50-13 0 16,-41 1 0-16,0-4 0 0,-2-5-304 0,-1-1-16 16,0-2 0-16,-2-1 0 15,-1 7-112-15,-2-2-16 0,0-1-16 0,-2 1 0 16,0 2 32-16,-3-2 16 0,-1 5 0 0,-2-1 0 0,-1 4 64 0,-2 2 16 16,2 0 0-16,-4 1 0 15,3-1-464-15,-3 2-96 0,3 0 0 0,-1 0-16 16,2 1-1168-16,1 0-224 0,1 2-64 0,-4-2-11712 0</inkml:trace>
  <inkml:trace contextRef="#ctx0" brushRef="#br0" timeOffset="25513.36">8929 8504 25791 0,'-7'6'2304'0,"3"-1"-1856"0,0-1-448 0,2 2 0 0,1-2 3520 0,-1-1 624 0,1 6 112 0,0 3 32 0,0 7-2496 0,1 7-480 0,2 9-96 0,2-1-32 0,1-2-592 0,2 3-112 0,3-3-32 0,0-1 0 0,1 0-448 0,-11-31-208 0,21 51 16 0,-21-51 0 0,24 52-752 0,-12-22-144 0,2-1-16 0</inkml:trace>
  <inkml:trace contextRef="#ctx0" brushRef="#br0" timeOffset="25815.62">9220 9571 34095 0,'0'0'1504'0,"0"-2"320"15,0 2-1456-15,-2-3-368 0,2 3 0 0,0 3 0 0,0-3 1824 0,0 0 288 0,2 2 64 0,0 2 16 16,2 4-976-16,0 6-208 0,1 1-48 0,1 2 0 15,2 4-480-15,-1 1-96 0,0 3-32 0,0-1 0 16,0 0-352-16,0-1 0 0,-1-4 0 0,-1 0 0 31,0-4-576-31,-1-2-144 0,-4-13-32 0,6 17-19232 0</inkml:trace>
  <inkml:trace contextRef="#ctx0" brushRef="#br0" timeOffset="25984.8">9392 9419 40543 0,'0'10'1792'0,"0"-4"384"0,1 0-1744 0,0 0-432 16,-1-2 0-16,1 2 0 0,1 2 1040 0,1 7 128 15,2 11 32-15,1 6 0 0,2 5-176 0,0-3-16 16,1 4-16-16,0-6 0 0,-1-3-736 0,0-5-128 16,-1-2-128-16,-7-22 144 15,14 32-1088-15,-14-32-208 0</inkml:trace>
  <inkml:trace contextRef="#ctx0" brushRef="#br0" timeOffset="26299.23">9544 8703 34095 0,'-3'-4'1504'0,"2"2"320"0,1 1-1456 0,-1 1-368 0,1-3 0 0,0 2 0 16,0 1 1904-16,-1 0 304 0,1-3 64 0,0 3 16 15,0 0-768-15,1 3-160 0,1 3-16 0,2 4-16 16,-4-10-496-16,12 28-112 0,-4-4-16 0,0 3 0 15,4 5-192-15,-3 0-64 0,3 2 0 0,-4-2 0 16,2 3-320-16,0-1-128 0,1 5 0 0,1-2 144 16,1 1-1008-16,0-3-208 0,4-1-32 0,-3 2-20640 15</inkml:trace>
  <inkml:trace contextRef="#ctx0" brushRef="#br0" timeOffset="26599.71">9927 9717 39615 0,'-1'2'1760'0,"0"-2"352"0,-1 4-1680 0,2-1-432 0,0-2 0 0,0 1 0 16,-1 2 832-16,2 5 64 0,2 1 32 0,1 8 0 16,0 4-48-16,1 1-16 0,0 1 0 15,0-1 0-15,1-1-736 0,-2-5-128 0,1 1 0 0,0-5-128 16,-5-13-560-16,9 21-96 0,-9-21-32 16,0 0-18752-16</inkml:trace>
  <inkml:trace contextRef="#ctx0" brushRef="#br0" timeOffset="26849.12">10028 9613 39615 0,'0'-4'1760'0,"0"1"352"0,0 0-1680 0,2 1-432 16,-2 2 0-16,0 0 0 0,0 0 960 0,0 0 96 15,0 0 32-15,0 0 0 0,34-26 384 0,-34 26 96 16,0 0 16-16,0 0 0 0,52-20-1008 0,-52 20-192 16,0 0-32-16,0 0-16 0,0 0-336 0,52 0 0 15,-52 0 0-15,0 0-192 16,0 0-240-16,24 36-48 0,-21-21-16 0,-1 1 0 0,-2 0 128 0,-2 0 32 15,1 2 0-15,0 2 0 0,-2-1 96 0,1-1 32 16,1-2 0-16,1-3 0 0,1-1 48 0,-1-12 16 16,0 0 0-16,0 0 0 0,0 0-112 0,0 0-32 15,0 0 0-15,0 0 0 0,52 6-48 0,-52-6-16 16,27-22 0-16,-27 22 0 16,32-33-176-16,-32 33-48 0,37-39 0 0,-13 17-18224 0</inkml:trace>
  <inkml:trace contextRef="#ctx0" brushRef="#br0" timeOffset="27133.09">10126 8521 28559 0,'-1'-2'2544'0,"1"2"-2032"16,0 0-512-16,1 2 0 0,0-2 2720 0,2 1 448 15,1 2 96-15,-4-3 0 0,0 0-1296 0,0 0-272 16,37 44-48-16,-37-44-16 0,33 57-480 0,-16-22-112 16,1 0-16-16,0 0 0 0,0 5-576 0,0-4-112 15,-1-2-16-15,-2-3-16 16,0-2-880-16,-1 3-160 0,0 0-32 0,3 6-13888 15,0 8-2752-15</inkml:trace>
  <inkml:trace contextRef="#ctx0" brushRef="#br0" timeOffset="27418.02">10628 9577 40543 0,'-4'0'1792'0,"3"0"384"0,0 0-1744 0,1 0-432 0,0 2 0 0,0-2 0 15,0 2 768-15,1 0 64 0,-1-2 0 0,0 0 16 16,0 0 240-16,19 36 32 0,-19-36 16 0,18 37 0 15,-18-37-1136-15,19 36 0 0,-19-36-240 0,16 35 48 16,-16-35-432-16,16 33-80 0,-16-33 0 0,14 30-19472 16</inkml:trace>
  <inkml:trace contextRef="#ctx0" brushRef="#br0" timeOffset="27765.67">10746 9413 42383 0,'-2'-3'1872'0,"1"0"400"0,1 3-1824 0,0-3-448 0,0 3 0 0,0-2 0 0,1 2 912 0,-1 0 96 16,0 0 16-16,0 0 0 0,0 0-176 0,0 0-16 15,0 0-16-15,37-18 0 0,-37 18-816 0,0 0 0 16,0 0 0-16,0 0 0 16,0 0-512-16,26 36 0 0,-24-23 0 0,-2 1 0 15,1 0-64-15,-1 1 0 0,0-2-16 0,0 2 0 16,0-5 48-16,0 3 16 0,1-4 0 0,-1-2 0 0,0-7 224 0,0 0 48 0,0 0 16 0,0 0 0 15,0 0 240-15,0 0 160 0,0 0-32 0,0 0 0 16,0 0 320-16,0 0 48 0,56 6 16 0,-56-6 0 16,0 0 80-16,0 0 32 0,46-11 0 0,-46 11 0 15,0 0-256-15,0 0-48 0,50-4-16 0,-50 4 0 16,0 0-304-16,0 0 160 0,0 0-160 0,48 12 128 16,-48-12-128-16,0 0 0 0,0 0 0 0,20 35 0 15,-20-35-544 1,0 20 16-16,-2-9 0 0,-2-1 0 0,-1-3 160 0,0 2 48 0,-2 1 0 0,-3 2 0 15,-1-3-288-15,-2 1-48 0,0 0-16 0,0-4-18496 16</inkml:trace>
  <inkml:trace contextRef="#ctx0" brushRef="#br0" timeOffset="28007.5">10884 8484 38703 0,'-2'-4'1712'0,"-1"4"352"0,2 0-1648 0,0 0-416 0,-1 0 0 0,2 0 0 0,0 2 960 0,0 3 128 0,0 1 0 0,0-6 16 0,7 33 336 0,-7-33 64 0,16 52 16 0,-4-20 0 0,2 9-640 0,1 4-128 0,2 5-32 0,0 1 0 0,0-4-336 0,0-3-64 0,-3 3 0 0,2 2-16 0,-1-2-864 0,0-3-160 0,-1-9-48 0,1 3-14128 16,2 1-2832-16</inkml:trace>
  <inkml:trace contextRef="#ctx0" brushRef="#br0" timeOffset="28232.47">11350 9527 37775 0,'0'0'1664'0,"0"0"368"16,0 0-1632-16,0 0-400 0,0 0 0 0,0 0 0 15,8 28 1200-15,-8-28 144 0,8 30 48 0,0-3 0 0,0 5-272 0,0-4-48 16,-1 3-16-16,1-5 0 0,-3-1-672 0,-2-5-144 16,-3-20-32-16,9 28 0 15,-9-28-848-15,0 0-160 0,0 0-32 0,0 0-19376 16</inkml:trace>
  <inkml:trace contextRef="#ctx0" brushRef="#br0" timeOffset="28450.87">11558 9376 35007 0,'0'0'3120'0,"-2"8"-2496"16,2-8-496-16,0 0-128 0,-3 16 1728 0,3-16 320 16,-2 19 64-16,-1 1 0 0,1 8-192 0,2 1-32 15,1 5-16-15,3-5 0 0,1-1-672 0,-5-28-144 16,16 45-32-16,-16-45 0 0,23 31-416 0,-23-31-96 15,0 0 0-15,41 23-16 0,-41-23-496 0,0 0 0 0,47 3-128 0,-47-3 128 32,0 0-624-32,42-13-16 0,-42 13 0 0,0 0 0 15,42-20-384-15,-42 20-64 0,0 0-32 0,36-24 0 16,-36 24-32-16,0 0 0 0,22-19 0 0,-22 19-19120 0</inkml:trace>
  <inkml:trace contextRef="#ctx0" brushRef="#br0" timeOffset="28617.67">11737 9455 42383 0,'-8'10'1872'0,"4"-4"400"15,2 0-1824-15,-1 0-448 0,1 0 0 0,2-6 0 16,0 0 1088-16,-2 25 112 0,2-1 16 0,2 9 16 0,1 12-240 0,3 2-48 16,1-3-16-16,0-3 0 15,2-5-1440-15,2-8-272 0,-11-28-64 0,22 41-16 0</inkml:trace>
  <inkml:trace contextRef="#ctx0" brushRef="#br0" timeOffset="29041.55">11515 8276 38703 0,'0'0'3440'0,"0"0"-2752"0,0 0-560 0,0 0-128 0,0 0 1008 0,2 2 160 0,2 1 48 0,-4-3 0 0,0 0 16 0,43 52 16 0,-16-15 0 0,3 7 0 0,2 6-352 0,3 5-64 0,2 8 0 0,4 1-16 0,1 2-416 0,-4-3-80 0,-1-6 0 0,-2-4-16 15,-3-3-1072-15,4 1-224 0,1 4-32 0,1-1-20880 0</inkml:trace>
  <inkml:trace contextRef="#ctx0" brushRef="#br0" timeOffset="29384.28">12305 9325 37775 0,'-3'-6'1664'0,"1"2"368"0,1 4-1632 0,0 0-400 0,-2 0 0 0,2 4 0 15,0-2 1200-15,-1 8 144 0,0 4 48 0,1 7 0 16,-1 7 288-16,1 1 64 0,2 2 16 0,2 1 0 16,1 4-1008-16,1 1-208 0,-1-6-32 0,4-2-16 15,2-1-1072-15,-10-28-224 0,24 42-32 0,-24-42-20960 16</inkml:trace>
  <inkml:trace contextRef="#ctx0" brushRef="#br0" timeOffset="29633.08">12531 9185 45151 0,'-10'20'2000'0,"4"-11"416"0,1 3-1936 0,1-2-480 16,2-4 0-16,1 0 0 0,0 2 1232 0,-1 7 160 15,1 7 16-15,2 6 16 0,3 2-224 0,3-2-48 16,3 0-16-16,-10-28 0 0,29 44-848 0,-29-44-160 15,38 31-128-15,-38-31 144 0,0 0-416 0,57 20-96 16,-57-20-16-16,0 0 0 16,62 2-320-16,-62-2-80 0,0 0-16 0,0 0 0 15,62 2 176-15,-62-2 48 0,0 0 0 0,0 0 0 0,0 0 256 0,0 0 48 0,45 30 16 0,-45-30 0 16,0 0 480-16,2 23 96 0,-4-13 32 0,-3-2 0 16,-1 2 128-16,-2 3 32 0,-2-1 0 0,-1-2 0 15,-1 0-512-15,-1-2 0 0,0-1-176 0,1-3 176 31,-4 1-1024-31,-1-5-64 0,-1 0-32 0,0-6-20032 0</inkml:trace>
  <inkml:trace contextRef="#ctx0" brushRef="#br0" timeOffset="29785.11">12598 9250 40543 0,'0'0'1792'0,"0"0"384"15,0 0-1744-15,0 0-432 0,0 0 0 0,0 0 0 0,32-17 976 0,-32 17 112 16,0 0 32-16,46-28 0 0,-24 12 304 0,-22 16 64 15,46-31 16-15,-46 31 0 16,38-23-1504-16,-38 23-416 0,0 0-32 0,47-19-14080 16,-47 19-2832-16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5T15:38:10.5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24976 9053 22111 0,'1'-12'1968'0,"0"4"-1584"0,1 2-384 0,0-3 0 0,1 1 2304 0,-2 4 384 0,2-10 80 0,5-10 16 0,3-9-160 0,1-4-48 0,2 2 0 0,1-3 0 0,1 4-1488 0,0 2-320 0,1 1-48 0,1 5-16 0,-1-1-128 0,0 3-16 0,2 2-16 15,1 1 0-15,2 5-144 0,-2 2-16 0,-4 2-16 0,2 1 0 0,8-1-48 0,5 0 0 0,1 0 0 0,3-1 0 0,4 0-48 0,-1 2-16 0,-1 3 0 0,-2 2 0 16,5 2-64-16,0-1-32 0,2 2 0 0,1 0 0 15,1-1-160-15,1 1 192 0,1-3-192 0,1-3 192 16,1-1-48-16,0 3 0 0,-1 0 0 0,1 1 0 16,3 4-16-16,0-1 0 0,-3 2 0 0,-2-1 0 15,-2 4-128-15,-44-2 160 0,82 4-160 0,-82-4 160 16,70 6-160-16,-70-6 128 0,61 16-128 0,-61-16 128 16,52 25 48-16,-52-25 0 0,0 0 0 0,57 57 0 15,-57-57 48-15,27 58 16 0,-27-58 0 0,12 72 0 16,-8-32-48-16,-6 2 0 0,-5 5 0 0,-4-2 0 15,-2-2-32-15,-6-1-16 0,-2 5 0 0,-4 4 0 0,-1 0-144 0,-5 5 128 16,-1 4-128-16,-4-3 128 0,1-3-128 0,-2-1 0 16,-4-1 0-16,0-1 0 0,0-2 0 0,-1-2 0 15,-2-1 0-15,-2 0 0 0,-4-2 128 0,1-3-128 16,-3-2 0-16,1-5 128 0,4-4 64 0,2-3 0 16,1-5 0-16,2-6 0 0,3-3-64 0,-1-6 0 15,0-2 0-15,0-4 0 0,-2-1-128 0,-2-3 0 16,0-6 0-16,1-5 0 0,-2-4-160 0,4-7-64 15,0-7-16-15,-1-6 0 0,-1-9-112 0,1-4-32 16,2-6 0-16,2-7 0 0,2-5 0 0,2-11 0 16,4-1 0-16,3-2 0 0,7 4 208 0,5 3 48 15,7 7 0-15,4 4 0 0,5 6 128 0,4 6 0 16,4 3 0-16,3 3 0 0,4 5-240 0,0 1 48 0,3 6 0 0,-1 0 0 31,5 5-256-31,-1 0-64 0,2 5 0 0,2 3 0 16,-1 2-320-16,1 5-64 0,3 2 0 0,2 4-13184 0,1 3-2640 0</inkml:trace>
  <inkml:trace contextRef="#ctx0" brushRef="#br0" timeOffset="733.21">26189 9258 17503 0,'-1'1'1552'0,"-2"2"-1232"0,3-3-320 15,0 0 0-15,0 0 2224 0,0 0 384 0,1 2 80 0,1-2 0 0,1 4 432 0,-3-4 80 0,0 0 0 0,0 0 16 0,60 9-1744 0,-60-9-336 0,50 11-80 0,-50-11-16 0,64 25-288 0,-64-25-64 0,69 37-16 0,-69-37 0 0,67 45-160 0,-67-45-16 0,63 59-16 0,-63-59 0 0,63 76-208 0,-63-76-32 0,58 86-16 0,-58-86 0 0,48 82-224 0,-48-82 0 0,33 82 128 0,-33-82-128 16,24 76 144-16,-18-38-16 0,0 4 0 0,-5-1 0 15,1-4 32-15,-5 1 0 0,1 5 0 0,-3 2 0 0,-1 3 112 16,-3 3 32-16,-2 2 0 0,-2-5 0 0,-1 2-96 0,-1-2-16 16,0-1 0-16,-1 1 0 0,0 2-16 0,-1-6-16 15,-1 1 0-15,1-5 0 0,0-4-160 0,-1-1 0 16,1-2 0-16,0-3 128 0,2-3-128 0,0-5 0 16,-1-2 0-16,0-1 0 0,-1-1 0 0,-1-2 0 15,1-2 0-15,2-5 0 0,4-3 0 0,-3 0 0 16,1-2 0-16,-2-1 0 0,1-3 0 0,2 0 128 15,0-1-128-15,0-1 0 0,1 2 0 0,3-4-144 16,0 2 0-16,1-1 0 16,2 2-224-16,0 1-32 0,0 0-16 0,0 0 0 15,1 1-336-15,2 2-64 0,1-3-16 0,-1 2 0 16,2-2-64-16,0 0-32 0,-1 12 0 0,1-8 0 16,3-1-736-16,-1 0-128 0,1-1-48 0,0 0-15424 0</inkml:trace>
  <inkml:trace contextRef="#ctx0" brushRef="#br0" timeOffset="1016.47">26411 10712 28559 0,'3'-8'1264'0,"-2"0"272"0,0 2-1232 0,-1 1-304 0,0 4 0 0,0 1 0 16,0 0 2800-16,0 0 496 0,-1 0 96 0,0 2 32 16,0 3-1888-16,-2 7-368 0,0 4-80 0,-1 3 0 15,0 6-352-15,-1 4-64 0,-1 2-16 0,0 1 0 16,-2 6-208-16,1-1-64 0,-2 1 0 0,2-3 0 15,-1 1-176-15,1-3-32 0,1-1-16 0,0-3 0 16,1-4 32-16,2-3 16 0,3-22 0 0,-2 42 0 16,2-42-80-16,0 0-128 0,0 0 176 0,0 0-176 0,0 0 0 0,0 0 0 15,0 0 0-15,51 2 0 0,-37-16 0 0,5 0 0 16,2-2 0-16,0-1-144 0,0 3-176 0,1-2-16 16,4 0-16-16,0 0 0 15,-1 5-400-15,-2-1-80 0,1 4 0 0,-1-1-16 16,3 2-336-16,-26 7-64 0</inkml:trace>
  <inkml:trace contextRef="#ctx0" brushRef="#br0" timeOffset="2099.9">23812 11197 1839 0,'-12'-6'160'0,"4"2"-160"0,1 1 0 0,2 0 0 0,1 2 1536 0,2 1 288 0,-1-3 48 0,-4 0 16 0,0-3 1296 0,-3-1 256 0,1-3 48 0,0 2 16 0,2 2-304 0,1-4-64 0,2 1-16 0,0 2 0 0,4 0-752 0,2-2-160 0,1 2-32 0,4-4 0 0,0 4-1168 0,3-2-240 0,3-1-64 0,6 0 0 0,3-2 16 0,5 2 0 0,7 0 0 0,0 2 0 0,-34 8-80 0,71-14-32 16,-23 12 0-16,9-2 0 0,6 5-160 0,4 2-48 16,0-1 0-16,1-2 0 0,1 0-240 0,1-2-160 0,1-1 192 0,2 3-192 15,1 3 0-15,-2-1 0 0,-5-1 0 0,-4 2 0 16,-3-2 0-16,4 1 0 0,2 5 0 0,-2-1 0 15,-3 0 144-15,-2 1-144 0,-2 2 0 0,1 0 144 16,0 1 208-16,-1-3 32 0,-4 2 16 0,2-3 0 16,0-2 80-16,-3-1 16 0,-1-2 0 0,-1 3 0 15,-50-4-80-15,91 6-16 0,-45-6 0 0,-2 0 0 16,-2 0-176-16,2 0-32 0,0 4-16 0,-44-4 0 16,86 6-176-16,-86-6 192 0,74 6-192 0,-74-6 192 15,64 14-192-15,-64-14 0 0,58 19 0 0,-58-19 128 16,50 21-128-16,-50-21 0 0,0 0 0 0,55 28 0 15,-55-28 0-15,0 0 0 0,39 40 0 0,-39-40 0 16,0 0 0-16,27 57 0 0,-27-57 0 0,10 43 0 16,-10-43 0-16,1 47 0 0,-4-21 0 0,1 2 0 15,-2-2 0-15,1 5 0 0,-1 0 0 0,-1 4 0 0,1-3 0 0,0-4 128 16,0-2-128-16,0-1 0 0,0 0 0 0,0-3 128 16,1 0-128-16,-2 0 0 0,0-2 0 0,-3 1 0 15,1 3 128-15,-2-2-128 0,-1 0 0 0,-1-1 0 16,-2 2 0-16,-1-4 0 0,-1 2 0 0,-1-2 0 15,0-3 0-15,-4 0 0 0,-1 4 0 0,-5-2 0 16,-1-3 0-16,-3 1 0 0,-2 3 0 0,-4-3 0 16,-2-4 0-16,-1 2 0 0,-1-5 0 0,-6 0 0 15,-5-2 128-15,0-1-128 0,-4-5 0 0,1-1 0 16,-4-1 0-16,-2-2 0 0,3 0 0 0,-4 0-272 16,-5-3 64-16,-2-1 16 15,1 0-320-15,0-4-64 0,2 1-16 0,1-2 0 16,6 2 96-16,-3-2 32 0,-1-4 0 0,-1 2 0 0,-1 2 272 0,2 2 48 0,1-1 16 0,3 1 0 15,3 0 128-15,-1 0-128 0,0 4 128 0,1-3-128 16,1 5 128-16,3-2 0 0,-1 3 0 0,2-4-128 16,2 1 128-16,1-4 0 0,1-2 0 0,4 0 0 15,4-1 0-15,-3 0 0 0,-1-5 0 0,2-2 0 16,3 1 0-16,4 0 0 0,3 1 0 0,7-8 0 16,3-5 0-16,6 0 0 0,6 7 0 0,3 0 0 15,5 1 0-15,2-3-160 0,4 2 160 0,2-5 0 16,0 1-160-16,4-1 160 0,0-3-128 0,0 1 128 15,3 0 0-15,0 3 0 0,0 2 0 0,0 0-128 16,-1 1 128-16,0 0 0 0,1 3-144 0,-1 4 144 16,-3 2-464-16,2 0-32 0,2-1 0 0,1-1 0 15,0 2-160-15,2 0-48 0,-1 3 0 0,0 0 0 16,-1 7-128-16,2-3-48 0,-18 9 0 0,34-8-18464 16</inkml:trace>
  <inkml:trace contextRef="#ctx0" brushRef="#br0" timeOffset="4082.41">26402 9388 16575 0,'0'-12'1472'0,"-2"3"-1168"0,1 4-304 0,0 3 0 0,2-1 4528 0,-2 2 848 0,0-2 160 0,-2 1 32 0,1 1-2688 0,-2-2-528 0,-2 3-112 0,0 3-32 0,1 0-800 0,-1 7-144 0,-1 5-48 0,1 5 0 0,1 5-400 0,3 3-96 0,-1 4-16 0,2 5 0 0,2 4-80 0,2 1-32 0,0-1 0 0,1 0 0 0,1-3-208 0,3-3-32 0,-8-35-16 0,13 57 0 15,-13-57-336-15,14 41 144 0,-14-41-144 0,0 0 0 16,0 0 0-16,19 44 0 0,-19-44-160 0,0 0 160 31,0 0-752-31,0 0-16 0,0 0-16 0,0 0 0 16,0 0-256-16,7-10-48 0,-10-2-16 0,1-3 0 15,-1 1 64-15,0-7 16 0,-1-2 0 0,-1-4 0 0,1-2-32 16,-2-1 0-16,1-4 0 0,-1 3 0 0,-2-1-1504 16,2 3-320-16,-1-2-48 0,-1 2-16 0,1 0 1216 0,1 5 256 0,0-1 32 15,1 3 16-15,-1 2 2752 0,2 4 544 0,0 1 112 0,0 5 32 16,3 4 496-16,-1 0 112 0,0 6 0 0,1-3 16 16,1 2-1360-16,1 1-288 0,1 1-48 0,-2-1-16 0,0 0 96 15,0 0 0-15,0 0 16 0,0 0 0 16,62 6 128-16,-62-6 32 0,51 0 0 0,-51 0 0 0,60-6-16 0,-26 2 0 15,5-2 0-15,3-2 0 0,1 0-528 0,0-2-96 16,-2 0-32-16,-3 2 0 0,-2-2-384 0,-5 0-144 16,-2 1 0-16,-29 9 0 15,48-12-1280-15,-48 12-256 0,0 0-64 0,44-4-14912 16,-44 4-2976-16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5T15:39:15.8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8689 8399 20271 0,'0'0'1792'0,"-1"-3"-1424"0,1 2-368 0,0-1 0 0,0-1 2896 0,-1 2 512 0,0-3 112 0,-1-4 0 0,2-1-784 0,-1-1-176 0,2 3-16 0,-1-2-16 0,3 3-1472 0,-1-2-288 0,3 2-64 0,1-3-16 0,2 3-128 0,3-4-32 0,-11 10 0 0,33-22 0 0,-33 22-112 0,40-22-32 0,-40 22 0 0,37-22 0 0,-37 22-16 0,57-37-16 0,-24 17 0 0,4-5 0 0,3 0-80 0,1-1-16 15,-3 2 0-15,-1 0 0 0,1-1 0 0,0 1 0 16,-3-1 0-16,3 1 0 0,-1 2-128 0,0-3-128 16,-1 6 192-16,-36 19-192 0,64-35 0 0,-64 35 0 15,56-27 0-15,-56 27 0 0,42-16 0 0,-42 16 0 16,0 0 0-16,0 0 0 0,49-20 0 0,-43 20 0 15,0 0 0-15,-3 0 0 0,-2 0 0 0,-1 1 0 16,0 2 0-16,0-3 0 0,-1 2 0 0,-2-2 0 16,0 4 0-16,-1-2 0 0,0 2 0 0,1 0-304 15,-1-2 64-15,-1-1 16 16,1 2-352-16,-2-1-64 0,1 0 0 0,0 0-16 16,-1 1-160-16,0 0-16 0,0 0-16 0,1 0 0 15,-2 1-256-15,5-6-48 0</inkml:trace>
  <inkml:trace contextRef="#ctx0" brushRef="#br0" timeOffset="12283.68">29907 4526 7359 0,'-6'-3'656'0,"1"1"-528"0,3 1-128 0,0 1 0 0,2-3 928 0,0 2 160 0,0 1 16 0,0 0 16 0,2-3 1424 0,-2 1 272 0,2 1 64 0,1-2 16 0,0 0 112 0,2 0 32 0,1 1 0 0,3 0 0 0,1 2-1152 0,0-2-224 0,2 1-64 0,2 1 0 0,1 0-704 0,2 0-128 0,2 0-48 0,0 0 0 0,5 0-400 0,2 0-96 0,2 0-16 0,4 0 0 0,2-2-208 0,4 1 0 16,3 1 128-16,3-6-128 0,2 0 0 0,4-3 0 16,4-2 0-16,-1 2 0 0,-5-1 0 0,4 2 0 15,4 0 0-15,-2 0 0 0,-3 2 0 0,-4-1 0 16,-4 4 0-16,-6-4 0 0,-4 4 0 0,-6 0 0 16,-4 3 0-16,-5-2 0 0,-4 2-304 0,-5 2 0 0,-4 1 0 15,-5 0 0 1,-2 0-976-16,-6 1-192 0,-2 2-32 0,-3 0-9664 0,-3 0-1936 0</inkml:trace>
  <inkml:trace contextRef="#ctx0" brushRef="#br0" timeOffset="12567.77">30784 4288 10127 0,'-1'0'896'0,"2"-2"-704"0,1 2-192 0,1 0 0 16,1 0 2496-16,-1-3 448 0,2 2 112 0,4-4 16 15,3 2 560-15,6-1 112 0,3 1 32 0,0 2 0 0,2 1-1792 0,1 0-368 16,0 4-64-16,0 2-16 0,-1-2-1008 0,-23-4-208 16,41 18-32-16,-41-18-16 0,0 0-272 0,48 29 0 15,-48-29 0-15,0 0 0 0,0 0 0 0,0 0 0 16,36 60-144-16,-39-47 144 0,-4-1-320 0,-3 2 0 15,-3 2 16-15,-6 1 0 16,-3-1-144-16,-3 1-48 0,2-2 0 0,-3 1 0 16,-4 0-1056-16,-4 0-224 0,-5 2-32 0,-2-5-13312 0</inkml:trace>
  <inkml:trace contextRef="#ctx0" brushRef="#br0" timeOffset="13017.97">30246 4223 9215 0,'3'-13'816'0,"-2"6"-656"0,0 2-160 0,-2 1 0 0,1 4 1952 0,-1 0 352 0,-2 0 80 0,-1 3 16 0,-2-3 672 0,-4 6 144 0,-2 1 32 0,-5 6 0 0,-3 5-1328 0,-1 2-256 0,-1 5-48 0,-2 0-16 0,-1 4-752 0,-1 5-144 0,-2 2-48 0,-1 1 0 0,6-3-368 0,-2-2-80 0,3 3-16 0,1 0 0 0,2-7-64 0,6 1-128 0,3-6 176 0,2-2-176 0,8-21 160 0,0 0-160 16,-3 45 128-16,8-37-128 0,-5-8 160 0,0 0-160 15,0 0 192-15,0 0-192 0,52 29 272 0,-36-29-48 16,1 0-16-16,0-3 0 0,2 1-80 0,2-2-128 16,4 0 176-16,3-2-176 15,2 0-240-15,-1 2-144 0,2 2-48 0,0-2-11280 16,-1 4-2240-16</inkml:trace>
  <inkml:trace contextRef="#ctx0" brushRef="#br0" timeOffset="15640.43">30035 6681 14735 0,'-8'0'1312'0,"2"1"-1056"0,2 2-256 0,3-3 0 0,1 1 1424 0,0-1 240 0,-2 3 32 0,-2-3 16 0,0 2 1408 0,3-2 272 0,3 1 64 0,8-2 16 0,6 1-1360 0,8-5-256 0,7 0-64 0,6-1-16 0,6-3-1024 0,5 1-208 0,10 0-32 0,6-2-16 0,1-1-304 0,2 0-48 0,-2 2-16 0,2 0 0 0,4 2-128 0,-3-1 0 0,-10 4 0 0,-3 0 0 0,4-1 0 0,-3 2 0 0,-1-1 0 0,-3 4 0 0,-5-3 0 0,-6 2 0 0,-3 2 0 0,-7 2 0 0,-5-3-160 0,-5 1-16 0,-5 0 0 0,-5 1 0 0,-5 0-1168 0,-3-1-224 0,-5 2-48 0,-5-3-15136 0</inkml:trace>
  <inkml:trace contextRef="#ctx0" brushRef="#br0" timeOffset="15817.72">30974 6419 5519 0,'13'-9'496'0,"-3"-1"-496"16,0 4 0-16,-3 0 0 0,-1 4 3056 0,-2 0 512 16,1 2 96-16,3-5 32 0,6 2 848 0,3-5 160 15,6 2 32-15,0 4 16 0,1-2-2688 0,-3 5-528 16,0 4-128-16,-21-5 0 0,0 0-960 0,52 29-176 0,-52-29-32 16,0 0-16-16,38 50-224 0,-38-50 0 0,0 0 128 0,0 0-128 15,30 61 0-15,-30-61 0 0,0 0 0 0,0 0 0 16,27 54-128-16,-27-54 128 0,0 0-192 0,0 0 192 15,0 0-416-15,6 60 32 0,-12-50 0 0,-8 2 0 32,-3 0-512-32,-4 1-112 0,-4-1-16 0,-2 2 0 0,-3-2-1408 15,-3 4-304-15</inkml:trace>
  <inkml:trace contextRef="#ctx0" brushRef="#br0" timeOffset="16250.05">30197 6439 21183 0,'0'-10'944'0,"1"1"192"0,0 3-912 0,0 2-224 0,-1 4 0 0,0 0 0 0,0 0 2272 0,0 3 416 0,2-3 64 0,-4 4 32 0,0 4-864 0,-4 3-192 0,-3 7-16 0,-2 4-16 0,-4 6-976 0,-4 4-192 0,0 3-32 0,-5 6-16 0,-2 3-320 0,-2 5-160 0,-1-5 160 0,5-1-160 0,1-2 0 0,4-2 0 0,2-1 0 0,4-7 0 0,3-5 0 0,10-26 0 0,-6 47 0 0,6-47 0 15,0 0 0-15,0 0 0 0,29 54-160 0,-29-54 160 16,45 19-320-16,-45-19 0 0,58 13 16 0,-23-8 0 16,3-3-1040-16,5 0-224 15,4 0-32-15,4 2-13632 0</inkml:trace>
  <inkml:trace contextRef="#ctx0" brushRef="#br0" timeOffset="17317.04">29939 10814 16575 0,'-10'-3'1472'0,"6"0"-1168"0,1 0-304 0,2 2 0 0,1-1 608 0,1 2 64 0,0-4 16 0,3 0 0 0,1 2 1680 0,4-7 352 0,4 2 64 0,5-2 16 0,3 3-496 0,1 0-112 0,5 2-16 0,3 0 0 0,6 2-896 0,3 2-176 0,6 0-32 0,2-3-16 0,1 2-688 0,1 1-144 0,2-4-32 0,-3 2 0 0,-2-2-192 0,2-2 0 0,4 0 0 0,3-4 0 0,-1 1 0 0,-1-3 0 16,-1 2 128-16,-1-3-128 0,-2 4 0 0,-3-1 0 0,-4 1 128 0,0 0-128 15,0 2 0-15,0-2 0 0,-4 3 0 0,-3 1 0 16,-3 3 0-16,-6 2-208 0,-5 0 64 0,-3 0 16 31,-18 0-480-31,0 0-96 0,0 0 0 0,0 0-16 16,0 0-1584-16,0 0-320 0,0 0-64 0,0 0-11776 0</inkml:trace>
  <inkml:trace contextRef="#ctx0" brushRef="#br0" timeOffset="17570.39">30892 10510 11967 0,'1'-3'528'0,"1"-1"112"0,2 2-512 0,0 0-128 15,-1 0 0-15,1 2 0 0,1-2 2368 0,4 2 448 16,6-3 96-16,6 2 16 0,5 1 512 0,3-2 96 16,2 4 32-16,0-1 0 0,2 4-1728 0,1 1-352 15,-34-6-64-15,62 17-16 0,-62-17-928 0,49 18-192 16,-49-18-32-16,0 0-16 0,0 0-240 0,42 42 0 15,-42-42 0-15,-9 29 0 0,-2-15 0 0,-6 3-208 16,-6-1 64-16,-3 2 16 16,0 2-496-16,-7-2-80 0,-1 5-32 0,-7-1-10912 15,-5 0-2176-15</inkml:trace>
  <inkml:trace contextRef="#ctx0" brushRef="#br0" timeOffset="18017.38">30136 10516 16575 0,'4'-13'736'0,"-2"5"160"0,3 0-720 0,-1 2-176 16,-2 4 0-16,0-1 0 0,-1 2 2640 0,2-1 496 16,2-1 112-16,2 2 16 0,-1 1-192 0,0 4-16 15,-6-4-16-15,0 0 0 0,-1 43-1920 0,-8-20-384 16,-3 8-80-16,-4 4-16 0,-5 3-400 0,-5 4-96 15,-4 5-16-15,-3 3 0 0,-2-5-128 0,0 1 0 16,1-1 0-16,0-4 0 0,5-3 0 0,4-6 0 16,4-4 0-16,5-3 0 0,6-6 0 0,4-3 0 15,3-6 0-15,3-4 0 0,4-2-160 0,2-2 160 16,-6-2-208-16,0 0 80 16,36 1-240-16,-16-2-32 0,5-1-16 0,4-2 0 15,6-2-256-15,2 0-48 0,1-1-16 0,4-1 0 16,7 0-1008-16,4-2-208 0</inkml:trace>
  <inkml:trace contextRef="#ctx0" brushRef="#br0" timeOffset="25633.55">27715 12973 7359 0,'-5'-3'656'0,"1"2"-528"0,2 1-128 0,0 0 0 0,4 0 960 0,-2 0 176 0,-3 0 16 0,1-2 16 0,-2 2 128 0,0 0 32 0,2 0 0 0,-1 0 0 0,3 2 1296 0,0-1 256 0,2 2 48 0,1-3 16 0,1 2-336 0,1-2-64 0,1 2-16 0,2-2 0 0,0-2-960 0,3 2-192 0,2 0-32 0,2-2-16 0,-2 2-784 0,3-3-160 0,0 2-16 0,0 1-16 16,0 0-112-16,2 0-32 0,2 0 0 0,-1 0 0 15,4-2-80-15,0 2-128 0,1 0 176 0,-1 0-176 16,2 0 224-16,3 2-64 0,6-1-16 0,3 2 0 16,2-1 48-16,1-2 0 0,-1 0 0 0,1 2 0 15,1 0-64-15,-2-4 0 0,3 0 0 0,-1 0 0 16,-4-1-128-16,2 2 192 0,4-1-192 0,3-1 192 15,-1 2-48-15,4-1 0 0,-2 2 0 0,0 0 0 16,-4 0 16-16,0-3 0 0,1 2 0 0,-2-2 0 16,-3 2-160-16,1 1 160 0,1 0-160 0,-1 0 160 15,0 1-160-15,-1 2 192 0,1 1-192 0,1-2 192 16,-3-1-192-16,0 2 192 0,3-3-192 0,-1 0 192 0,-2 0-192 0,2 0 0 16,2 0 0-16,1 0 128 0,4-3-128 0,0 2 0 15,1-4 0-15,-1 0 0 0,0-3 0 0,1-2 0 16,3 0 0-16,-1-1 0 0,-3 1 0 0,0-3 0 15,0 3 0-15,-2 1 0 0,0-1 0 0,-3 1 0 16,-4-1 0-16,-2 4 0 0,-2-4 0 0,-2 1 0 16,0 2 0-16,-3-2 0 0,0-1 0 0,-3 1 0 15,-4 2 0-15,-2-1 0 0,-2-2 0 0,-1 0 0 16,-3-1 0-16,0 0 0 0,-2 0 0 0,-2-1 0 16,-2 0 0-16,-1-3 0 0,-3-1 0 0,-2 0 0 15,0-3 0-15,-5 0 0 0,-1 0-128 0,-3-3-64 16,-3 0-16-16,-4-1 0 0,0 1-112 0,-6-3-32 15,-5-1 0-15,-6-2 0 16,-2 3-48-16,-7-3-16 0,-2 1 0 0,-4-1 0 0,-2 0 96 0,-5 0 32 0,2 0 0 0,-2 2 0 16,-4 4 112-16,-5 1 32 0,-4 1 0 0,-5 4 0 15,1 4 16-15,-1 2 0 0,7 1 0 0,-2 3 0 16,-2 2 0-16,-1 1 0 0,0 3 0 0,2-3 0 16,0 3 128-16,4 0-192 0,4 0 192 0,-2 3-192 15,-3 0 192-15,0 1 0 0,-2 2 0 0,3 3 0 16,1-2 0-16,2 2 0 0,4 1 0 0,4 0 0 15,-1 2 0-15,-1 1 0 0,-2 3 0 0,0 2 0 16,2 1 0-16,2 3 0 0,2-3 0 0,3 0 128 16,2 0-128-16,3-2 0 0,5 2 0 0,-3 2 0 15,0-1 0-15,1 1 128 0,2 1-128 0,2 0 128 16,3-2 0-16,2-2 0 0,3 1 0 0,4-5 0 16,4 0-128-16,2-4 0 0,2 3 128 0,3-1-128 0,0-1 128 15,4 0-128-15,2 0 128 0,1 1-128 0,1 0 0 0,3 1 0 16,1-13 0-16,0 0 0 0,0 0 0 0,7 61 0 15,-7-61 0-15,0 0 0 0,20 59 0 0,-20-59 0 16,0 0 0-16,27 70 0 0,-27-70-192 0,0 0 64 16,32 73 0-16,-32-73 0 0,0 0-80 0,32 73-16 15,-32-73 0-15,0 0 0 16,31 69-272-16,-31-69-48 0,0 0-16 0,37 59 0 16,-37-59-144-16,0 0-48 0,51 48 0 0,-51-48 0 15,0 0-1040-15,62 45-224 0,-62-45-32 0,0 0-11968 0</inkml:trace>
  <inkml:trace contextRef="#ctx0" brushRef="#br0" timeOffset="31869.28">27701 15031 25791 0,'8'-3'2304'0,"0"2"-1856"0,0 1-448 0,-2-1 0 0,-1-1 832 0,2 2 80 0,7-3 16 0,7 0 0 0,7 0 1168 0,6-4 224 0,0 5 48 0,1-2 16 0,-2 1-1040 0,2 1-192 0,0 1-64 0,0 1 0 0,3 0-560 0,-3 1-112 0,3 2-32 0,-3-3 0 0,2 2 0 0,-1-2 0 0,-1-2 0 0,0-1 0 0,2 0-32 0,0-1-16 0,0 0 0 0,1-2 0 0,4 0-80 0,3 0-32 0,3 2 0 0,1-2 0 16,2 3 0-16,-1 0 0 0,-2 0 0 0,-1-1 0 15,1 1 16-15,-2 0 0 0,-3-1 0 0,2 4 0 16,2 4-64-16,0-1-16 0,0 2 0 0,-3 0 0 16,-1-2 16-16,-2 1 0 0,-1 1 0 0,-1-1 0 15,-39-4 32-15,77 9 16 0,-39-5 0 0,-38-4 0 16,79 11-48-16,-79-11-16 0,78 11 0 0,-78-11 0 15,73 21 48-15,-73-21 16 0,65 23 0 0,-65-23 0 16,59 20-96-16,-59-20-128 0,62 22 176 0,-62-22-176 16,60 17 224-16,-60-17-64 0,68 16-16 0,-68-16 0 15,77 10-144-15,-37-7 160 0,-1-3-160 0,1-3 160 0,-2 1-16 16,0 0 0-16,-2 0 0 0,3-2 0 0,3-1-144 16,-3 2 160-16,2-1-160 0,-4 0 160 0,-2 2-160 15,1-1 0-15,-1 2 144 0,0-4-144 0,1 4 0 0,-4-2 0 16,-1 0 0-16,-3-1 128 0,-2 1-128 0,2 0 0 15,0 0 0-15,-1 1 0 0,0-2 0 0,2 2 144 16,-3 0-144-16,0 2 0 0,0-2 176 0,-26 2-176 16,54 4 160-16,-54-4-160 0,53 6 128 0,-53-6-128 15,55 6 0-15,-55-6 144 0,54 5-144 0,-54-5 0 16,51 5 0-16,-51-5 0 0,56 5 0 0,-56-5 0 16,61 7 128-16,-61-7-128 0,60 9 0 0,-60-9 192 15,63 7-192-15,-30-4 192 0,3-1-64 0,-1-1-128 16,-1-1 192-16,0 3-64 0,-2-3-128 0,0 0 160 15,-32 0-160-15,59 2 160 0,-28-2-160 0,0 0 0 16,0 0 0-16,-1-2 0 0,-3 2 0 0,1-4 0 0,5 2 0 0,-1-2 0 16,1-2 0-16,0-3 0 0,1 2 0 0,-3-3 0 15,0 1 0-15,-2-1 0 0,-1 2 0 0,-2-2 0 16,-2 0 0-16,1-1 0 0,-1 0 0 0,0-2 0 16,3 1 0-16,-1-4 0 0,-1 1 0 0,0 1 0 15,0-1 0-15,-1-1 0 0,2 3 0 0,-1-3 0 16,-1 1 0-16,-3-1-176 0,0 0 176 0,-2 0-128 15,0-2 128-15,-2 2-208 16,-2-1 80-16,-3 0 128 0,1-1-192 0,-5 0 192 0,-1 2-192 0,-4-3 192 16,0 3-256-16,-4 0 80 0,-2-3 16 0,-3 3 0 15,-2 2-32-15,-3-3-16 0,-3 1 0 0,-5 0 0 16,0 0-112-16,-2 0-32 0,-3 4 0 0,-6-4 0 16,-3 3-192-16,-4 1-32 15,-7 2-16-15,0 1 0 0,-2 3 96 0,1 0 32 0,-2 2 0 0,2 1 0 0,0 0 272 0,1-1 48 16,-1 0 16-16,1 0 0 0,-1-2 128 0,-3-1 0 15,-3 1 0-15,1 3-128 0,-1-1 128 0,0-2 0 16,2 0 0-16,0-4 0 0,2 1 0 0,-2 2 0 16,-2-2 0-16,-1-1 0 0,-1 4 0 0,-2 0 0 15,-1-1 0-15,1 4 0 0,1-3 0 0,2-1 0 16,1 1 0-16,2 2 0 0,0 2 0 0,-1 0 0 16,-1 0-176-16,1 2 176 0,0 2 0 0,1-2-144 15,3-2 144-15,1 2 0 0,7-5 0 0,-1 2 0 16,-2-1 0-16,-3-2 0 0,0 2 0 0,-2-2 0 15,2 0 144-15,-1-1-144 0,2 4 224 0,0-6-64 16,-1 3-16-16,2-4 0 0,1 4-144 0,3-4 0 0,1 4 0 16,-5-4 0-16,-4 1 0 0,-4 3 0 0,-2 2 0 0,-2-2 0 15,1-3 0-15,0 3 0 0,4 3 0 0,3 0 0 16,4 2 0-16,-6 1 0 0,-3 0-128 0,-2-3 128 16,1 2-128-16,2-1 128 0,2 2-160 15,2 0 160-15,4 0-144 0,4 0 144 0,3-6-128 0,2 2 128 16,0-1 0-16,2 1 0 0,0-2 0 0,-1 2 0 15,1-2 0-15,0-3-160 0,1 2 160 0,2 1 0 16,-2 2-160-16,2-2 160 0,-1 3-128 0,-1 0 128 16,2-3 0-16,1 2-128 0,0 1 128 0,-2 3 0 15,2 0 0-15,-1 3 0 0,-1-2 0 0,-2 2 0 16,0-2 0-16,0-1 0 0,0 2 0 0,0-2 0 16,1 4 0-16,0 1 0 0,1 1 0 0,1 0 0 0,1 2 0 0,0 0 0 15,2 2 0-15,1 0 0 0,2-1 0 0,-1 1 0 16,-1 0 0-16,-1 2-128 0,3 0 128 0,-1 1 0 15,-2 3 0-15,-1 2 0 0,1 0-128 0,-1 3 128 16,3-3-128-16,-2 2 128 0,2 2 0 0,-2-3-128 16,1 3 128-16,1-3 0 0,-1 3-128 0,1-2 128 15,1 1-128-15,1-2 128 0,2 0 0 0,2 1 0 16,1 1 0-16,0 1-128 0,2-2 128 0,0 1 0 16,2 1 0-16,1 0 0 0,1 1 0 0,1-1 0 15,2 3 0-15,2-3 0 0,0 0 0 0,5-22 0 16,-5 42 0-16,5-42 0 0,0 0 0 0,1 60 0 15,-1-60 0-15,0 0 0 0,0 0 0 0,23 69 0 16,-23-69 0-16,0 0 0 0,30 60 0 0,-30-60 0 16,0 0 0-16,38 60 0 0,-38-60 0 0,0 0 0 0,40 54 0 0,-40-54 0 15,0 0-160-15,44 48 0 0,-44-48 0 0,0 0 0 32,45 44-352-32,-45-44-80 0,0 0-16 0,50 40-12480 0,-50-40-2496 0</inkml:trace>
  <inkml:trace contextRef="#ctx0" brushRef="#br0" timeOffset="42600.27">27953 17287 1839 0,'-14'-14'160'0,"5"6"-160"0,3 3 0 0,2 2 0 0,3-1 4080 0,0 1 784 0,-1 0 144 0,0-4 48 0,-2 1-2560 0,-1-4-512 0,-3-6-112 0,-1-2-16 0,0 2 640 0,2 0 112 0,3 4 16 0,2 3 16 0,2 1-1088 0,1 3-208 0,3 2-64 0,2-1 0 0,2-1-832 0,2 1-160 0,1 0-32 0,3-2-16 0,3-2 80 0,-1 0 0 0,1 2 16 0,1 0 0 0,4 0-80 0,6-1-32 0,1 1 0 0,5 0 0 15,1 2-96-15,4 4 0 0,-39 0-128 0,78 2 192 16,-78-2-192-16,76 8 176 0,-76-8-176 0,81 13 160 0,-81-13-160 0,84 10 128 15,-84-10-128-15,77 6 128 0,-77-6 0 0,86 6-128 16,-39-6 192-16,1 0-64 0,-3-3 80 0,1 2 16 16,3-5 0-16,-2 2 0 0,-4-1 0 0,4 2 0 15,6-1 0-15,1-1 0 0,0 1-64 0,-3 1-16 16,-4-2 0-16,-4 3 0 0,0 0 32 0,1 1 0 16,-1 1 0-16,-4 0 0 0,-39 0-176 0,68 0 192 15,-32-3-192-15,0 3 192 0,-36 0 0 0,71 0 0 16,-71 0 0-16,71 3 0 0,-71-3-64 0,66 0-128 15,-66 0 192-15,68-3-64 0,-32 3-128 0,1 0 160 0,-37 0-160 16,75 3 160-16,-35-2-160 0,-1 1 0 0,3-2 144 0,0 0-144 16,-42 0 0-16,83 7 128 0,-42-7-128 0,-1 0 0 15,2-4 0-15,0 1 144 0,-3-3-144 0,1 4 0 16,0 0 208-16,0 0-64 0,0 2-16 0,-2-4 0 16,1 4-128-16,-5-2 0 0,-34 2 0 0,61 2 128 15,-61-2-128-15,57 4 0 0,-57-4 144 0,60 6-144 16,-60-6 0-16,53 4 0 0,-53-4 0 0,59 2 0 15,-59-2 0-15,64 0 0 0,-31-3 0 0,-1-2 128 16,2 1-128-16,-2-2 0 0,-5 2 0 0,2-2 0 16,0-4 0-16,3 1 0 0,1 2 0 0,0-2 0 15,-2-1 0-15,1 4 144 0,1 0-144 0,2 0 0 16,1 2 128-16,-2-2-128 0,0 3 0 0,-2 0 0 0,-2 3 0 0,-2-3 0 16,-28 3 0-16,50 0 0 0,-50 0 0 0,42 3 0 15,-42-3 0-15,0 0 0 0,60 12 0 0,-60-12 0 16,0 0 0-16,61 22 0 0,-61-22 0 0,0 0 0 15,55 26 0-15,-55-26 0 0,0 0 0 0,54 29 0 16,-54-29 0-16,0 0 0 0,53 28 0 0,-53-28 0 16,0 0 0-16,58 31 0 0,-58-31 0 0,0 0 0 15,54 29 0-15,-54-29 0 0,0 0 0 0,55 22 0 16,-55-22 0-16,0 0 0 0,54 23 0 0,-54-23 0 16,0 0 0-16,63 29 0 0,-63-29 0 0,0 0 0 15,63 21 0-15,-63-21 0 0,0 0 128 0,51 18-128 16,-51-18 0-16,0 0 0 0,47 26 0 0,-47-26 0 15,0 0 0-15,44 41 0 0,-44-41 0 0,0 0 0 16,31 51 0-16,-31-51 0 0,0 0 0 0,19 60 0 16,-19-60 0-16,4 50 0 0,-4-50 128 0,0 54-128 0,0-54 0 0,-8 60 0 15,3-32 0-15,-1 1 0 0,0 3 0 0,1-4 0 16,-2 1 176-16,0-3-176 0,1 1 160 0,-1 1-160 16,1 1 176-16,-2-3-176 0,1 0 192 0,1-2-192 15,-1 1 304-15,2-1-48 0,5-24-16 0,-9 47 0 16,9-47-32-16,-10 43 0 0,10-43 0 0,-8 38 0 15,8-38-64-15,-7 38-16 0,7-38 0 0,-5 35 0 16,5-35 0-16,-9 35-128 0,9-35 192 0,-10 28-64 16,5-14-128-16,-2-2 0 0,1-1 0 0,-2-1 0 15,0 0 0-15,-1-3 0 0,-2 2 144 0,-1 0-144 16,-2-2 0-16,-1 2 0 0,-1-3 0 0,-3 1 0 16,-2 0 0-16,-1-1 0 0,-1 0-160 0,-3-2 160 15,0 1-496-15,-1-4 16 0,-3 1 0 0,-1-2 0 0,-2 0 96 16,-3-2 32-16,-5 1 0 0,-2-2 0 0,-1-3 64 0,-1 2 16 15,-2 1 0-15,-3-2 0 0,1-2-48 0,-1 1-16 16,1-1 0-16,-4 1 0 0,-7 0-48 0,-3 2 0 16,-2 4 0-16,-2 0 0 0,0 4 48 0,-1-2 0 15,0 3 0-15,-4 1 0 0,-2 5 64 0,-1 0 16 16,-1 4 0-16,3-1 0 0,2-2 16 0,3-1 16 16,1 0 0-16,-1 2 0 0,-3 2 96 0,2-2 128 15,2 2-208-15,3-3 80 0,5-2-16 0,-1 0 0 16,-2 0 0-16,-2 2 0 0,-3 1-32 0,-1-1 0 15,-1 1 0-15,-1-1 0 0,7-1 176 0,-5-2 0 16,-7-1-144-16,2-4 144 0,3 2 0 0,-2-2 0 0,4 0 0 16,1-2 128-16,7 2-128 0,-2-2 0 0,-1 1 0 15,2-2 0-15,2-2 0 0,3 1 0 0,1 1 0 0,2 2 0 16,6-2 0-16,1 4 0 0,0-2 0 0,0 4 0 16,-2-1 0-16,1-2 0 0,4 2 0 0,1-4 0 15,1 4 0-15,1 1 0 0,5-4 0 0,-3 1 0 16,4 0 0-16,0 1 0 0,1-2 0 0,1 0 0 15,0-2 0-15,0 2 0 0,-2-3 0 0,1 0 0 16,1 0-128-16,1 0 128 0,1 0 0 0,2-4 0 16,-1 1 0-16,2 0 0 0,0-2 0 0,1 0 0 15,1 0 128-15,2-1-128 0,-1-1 192 0,2 1-64 16,1 0 0-16,-1-1-128 0,-1-2 192 0,0-2-64 16,-1 0-128-16,1 1 160 0,-1-3-160 0,5 4 160 0,1 0-160 15,2 1 128-15,1 2-128 0,3 0 128 0,1 0-128 0,0-1 0 16,3 0 0-16,1-1 128 0,1 1 0 0,0 0 0 15,2-2 0-15,-1 3 0 0,2-2 0 0,2-2 0 16,0 2 0-16,1-4 0 0,1-3-128 0,0 1 128 16,4-4-128-16,0-2 128 0,3-5-128 0,0-1 0 15,2-2 144-15,0-5-144 0,4-3 0 0,1-3 0 16,2-1 0-16,-1-5 0 0,-2 8 0 0,-1-1 0 16,0-3 0-16,0-2 128 0,1 1-128 0,-1-3 0 15,0 7 0-15,-1-2 0 0,-1 5 0 0,-1 0 0 16,0-2 0-16,0 1 0 0,0 2 0 0,0 5 0 15,0 0-128-15,-1 1 128 0,4-1-256 0,-1 3 16 16,-1 3 16-16,2 1 0 0,-1 2 48 0,-1 4 16 0,0 0 0 0,0 1 0 16,1 2-16-16,-4 1 0 0,1 1 0 15,-2-1 0 1,-1-1-208-16,-1 1-32 0,0 6-16 0,-1-2-12272 0,0 2-2464 0</inkml:trace>
  <inkml:trace contextRef="#ctx0" brushRef="#br0" timeOffset="78519.78">13180 17760 15663 0,'-1'2'1392'0,"0"-2"-1120"0,0 0-272 0,-1 0 0 0,0 0 2720 0,0 0 480 0,-3 0 112 0,-3 0 16 0,-2-2-192 0,-1 1-16 0,1-4-16 0,2 1 0 0,0-3-1744 0,2 0-336 0,1-1-80 0,0 1-16 0,3 0-224 0,-1 1-64 0,2 0 0 0,1 1 0 0,2 1 0 0,1 0-16 0,2 1 0 0,1 0 0 0,4 3-64 0,1 0-16 16,-11 0 0-16,0 0 0 0,51 6-144 0,-51-6-16 15,42 7-16-15,-42-7 0 0,50 7-96 0,-50-7-16 16,61 6 0-16,-61-6 0 0,54 3-112 0,-54-3-16 0,71 0-128 0,-71 0 192 15,79-4-64-15,-79 4-128 0,71-12 176 0,-71 12-176 16,69-9 192-16,-69 9-192 0,64-4 192 0,-64 4-192 16,64-2 320-16,-64 2-64 0,66 2 0 0,-66-2 0 15,67 0 96-15,-67 0 16 0,64 0 0 0,-64 0 0 16,68-4-48-16,-68 4 0 0,69-4 0 0,-69 4 0 16,65-2-80-16,-65 2-32 0,56 0 0 0,-56 0 0 15,54 2-64-15,-54-2-16 0,60 2 0 0,-60-2 0 16,60-2 0-16,-60 2 0 0,51-4 0 0,-51 4 0 15,0 0-128-15,76-14 0 0,-76 14 0 0,51-12 128 16,-51 12-128-16,0 0 0 0,56-22 0 0,-56 22 0 16,0 0 0-16,0 0 0 0,61-28 0 0,-61 28 0 15,0 0 0-15,0 0 0 0,0 0-144 0,54-18 144 16,-54 18-192-16,0 0 32 0,0 0 0 0,0 0 0 0,0 0-144 16,0 0-16-16,0 0-16 0,0 0 0 15,0 0-848-15,0 0-160 0,0 0-48 0,0 0-14112 16,0 0-2832-16</inkml:trace>
  <inkml:trace contextRef="#ctx0" brushRef="#br0" timeOffset="79400.67">12750 17743 24879 0,'-1'1'2208'0,"0"1"-1760"0,1-2-448 0,-2-2 0 0,1 1 2688 0,-1 1 448 0,-2 0 80 0,-2 0 32 0,-2 0-1200 0,-2-3-256 0,2-1-32 0,-3 2-16 0,1-2-896 0,0 2-176 0,-1-2-32 0,0 1-16 0,-1-3-240 0,0 3-32 0,-1 0-16 0,-2 2 0 0,1-2-80 0,-3 0-32 0,-1 3 0 0,1 0 0 0,0 0 16 0,-3 0 0 0,0 0 0 0,-1 0 0 0,0 1-32 0,3 1 0 16,0-2 0-16,-1 3 0 0,-5 1-16 15,-2-2 0-15,-2 2 0 0,-1 2 0 0,1-2-64 0,-1-1 0 16,1 2-128-16,1-1 192 0,-2-1-192 0,0 0 0 16,-4-2 0-16,0 2 0 0,1-3 0 0,3-3 0 15,7 3 0-15,-1-1 0 0,2-2 0 0,1 0 0 16,4 3 0-16,1-2 0 0,1 2 0 0,1-2 0 16,2 2 0-16,1 0-160 15,0 0-368-15,1-2-80 0,2-1-16 0,-1 2 0 16,2-4-368-16,-1 1-80 0,2-2-16 0,-1 0-18864 0</inkml:trace>
  <inkml:trace contextRef="#ctx0" brushRef="#br0" timeOffset="90133.63">15853 17409 28559 0,'-7'0'2544'0,"1"-2"-2032"0,3 2-512 0,0-1 0 0,1 0 2096 0,-2 1 320 0,-5-4 64 0,-3-2 16 0,-3 0-864 0,-2-3-160 0,4 2-48 0,5 1 0 0,0-3-512 0,3 5-96 0,3-2-32 0,-1 4 0 0,3 0-16 0,0 0-16 0,2 2 0 0,1-3 0 0,3 3-144 0,2 3-32 0,-8-3 0 0,0 0 0 0,0 0-288 0,57 16-64 0,-57-16-16 0,0 0 0 0,53 21-208 0,-53-21 0 0,0 0 128 0,43 26-128 0,-43-26 0 0,22 22 0 0,-10-3 0 0,-2-1-160 0,-4 5-96 0,-1-4 0 0,-3 0-16 0,-2 1 0 0,0-4-48 0,-2 1-16 0,-3 0 0 0,-3-1 0 0,2-1 64 0,-1-5 16 16,-1-1 0-16,1-3 0 0,-3-2 80 0,1-1 32 15,1 0 0-15,0-3 0 0,3 0 144 0,3-3 0 16,1 2 0-16,1-1 0 0,1-1 0 0,3 0 272 16,2-1-32-16,0-2-16 0,0 1-16 0,-6 5 0 15,0 0 0-15,0 0 0 0,58-32-64 0,-58 32-16 16,0 0 0-16,66-26 0 0,-66 26-128 0,0 0 0 16,78-29 0-16,-78 29 0 15,55-15-544-15,-55 15-144 0,0 0-16 0,79-17-13456 16,-79 17-2688-16</inkml:trace>
  <inkml:trace contextRef="#ctx0" brushRef="#br0" timeOffset="91300.54">18117 17484 7359 0,'-3'-2'656'0,"2"0"-528"0,0 2-128 0,0-2 0 0,-1 2 3648 0,1-3 704 0,-1 2 144 0,-2-4 32 0,-2-1-64 0,-3-1-16 0,-1-2 0 0,1 2 0 0,1-2-2880 0,-1 3-576 0,1 2-112 0,0-2-32 0,1 2-352 0,-1 2-80 0,1-1-16 0,1 2 0 0,-2 1-144 0,1-3-48 0,-1 6 0 0,0-3 0 0,-1 4-80 0,0 2-128 0,1 0 176 0,0 3-176 0,1 1 192 0,3-4-192 0,2-3 192 0,-1 4-192 16,2-1 0-16,0 4 0 0,2 8 0 0,3 11 0 16,3 5-240-16,4 8 48 0,3 2 16 0,1-4 0 15,0-7 32-15,-1-9 0 0,1-6 0 0,-2-7 0 16,-13-11 16-16,0 0 0 0,0 0 0 0,0 0 0 16,49-37 128-16,-44 11 0 0,-1-5-144 0,-3-4 144 15,-1-7 0-15,-1-1 0 0,-2-5 0 0,0-2 0 0,-1-2-176 16,0 2 48-16,-2 3 0 0,1 0 0 0,0 6-48 0,-1-1 0 15,0 1 0-15,-3 4 0 0,-1 2 176 0,-1 3 0 16,0 6-144-16,1 1 144 0,1 7 0 0,1 4 0 16,2 3 0-16,1 6 0 0,1 3 336 0,0 2-16 15,2 3 0-15,0 6 0 0,4 3 80 0,0 6 16 16,3 3 0-16,3 3 0 0,1 6-176 0,5 5-48 16,3 3 0-16,4 5 0 0,3 2-192 0,1 6 176 15,2 2-176-15,0-1 160 0,0 3-160 0,-2-4 0 16,-2-4 0-16,0-5 0 0,-2-5 0 0,-3-7 0 15,0-8 0-15,0-6 0 16,-18-16-496-16,41 17-176 0,-41-17-32 0,0 0-19120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5T15:41:02.6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27563 3208 18431 0,'1'-4'1632'0,"-1"4"-1312"0,1 0-320 0,0-3 0 0,-1 3 2624 0,2 0 448 0,-1 0 80 0,0-3 32 0,3 0 96 0,-2 3 32 0,2-4 0 0,0 2 0 0,-1 2-1952 0,1-2-384 0,2 0-80 0,1 0 0 0,-1-2-240 0,1 0-32 0,2-2-16 0,1 0 0 0,0 0-272 0,1 0-48 0,2-3-16 0,3 2 0 0,0-5-272 0,2 5 0 0,-1-3 0 0,-2 4 0 0,-3 1-384 0,-1 4 0 0,-1-3 16 0,-1 4 0 16,-2 0 48-16,-3 1 0 0,0 3 0 0,-4 2 0 16,-1 3 192-16,-3 3 128 0,-2 1-160 0,-2 3 160 15,0 0 0-15,-1 0 288 0,-1 2-32 0,0 1-16 16,2 1 144-16,-1 1 16 0,1-4 16 0,2 2 0 16,3-1-80-16,-1-2-16 0,4-16 0 0,-4 25 0 15,4-25-192-15,0 0-128 0,0 0 160 0,0 0-160 16,0 0 0-16,0 0-240 0,0 0 32 0,46 28 0 31,-46-28-384-31,20-6-80 0,-12 4-16 0,1-2 0 0,0 0-304 16,-3-1-64-16,1 2-16 0,-1-6-18208 0</inkml:trace>
  <inkml:trace contextRef="#ctx0" brushRef="#br0" timeOffset="200.31">27843 2896 26719 0,'-5'-4'2368'0,"3"1"-1888"16,1 3-480-16,1-3 0 0,1 2 2944 0,-1 1 512 15,-1-5 80-15,0-1 32 0,-1 1-1744 0,1-4-352 16,2 3-64-16,1-3 0 0,2 6-1008 0,1-1-192 16,3 1-32-16,-1 3-16 15,-7 0-784-15,0 0-144 0,0 0-48 0,50 16-18448 16</inkml:trace>
  <inkml:trace contextRef="#ctx0" brushRef="#br0" timeOffset="699.76">28029 3033 15663 0,'-4'10'1392'0,"0"0"-1120"0,2-4-272 0,1 0 0 15,1-2 3968-15,-1 2 752 0,-2 4 144 0,3-10 16 16,-10 43-1632-16,4-10-336 0,0 4-64 0,0-3-16 16,1-2-1472-16,5-32-288 0,-7 51-64 0,7-51-16 15,-1 38-288-15,1-38-48 0,0 0-16 0,0 0 0 16,0 0-640-16,0 0 0 0,0 0 0 0,0 0 0 31,37 44-720-31,-27-47-128 0,0-3-32 0,3-4 0 0,1 0-80 0,1-5 0 0,2-1-16 0,0-3 0 16,-1 0-304-16,1-3-48 0,-1 1-16 0,-1 1 0 15,0 4 448-15,-3 0 64 0,-1 1 32 0,-2 5 0 16,-2 4 1808-16,-2 2 352 0,-2 4 80 0,-2 4 16 16,-1 0-160-16,-1 4-16 0,1-8-16 0,0 0 0 0,-9 39-32 15,9-39 0-15,-7 34 0 0,7-34 0 16,-5 30-416-16,5-30-96 0,0 0-16 0,0 0 0 0,5 46-320 0,-5-46-64 15,0 0 0-15,0 0-16 0,0 0-544 0,42 6-96 16,-27-12-32-16,2-3 0 16,0-1-576-16,2-5-112 0,0 2-32 0,5-6 0 15,-1-1-96-15,1-1-32 0,-2 2 0 0,2-4 0 16,0-1-112-16,2-5-16 0,0-3-16 0,0-3 0 16,-2 1-752-16,-2-3-160 0,2-2-32 0,-3-2 0 0,0 3 2112 0,-5 2 400 15,-1 5 96-15,-3 3 16 0,-3 7 1776 0,-4 7 352 16,-2 6 80-16,-3 6 16 0,-1 2-1168 0,-3 7-224 15,-2 2-64-15,-1 5 0 0,-2 7-64 0,0-1-32 16,1 5 0-16,-1-1 0 0,0 2-208 0,1 6-32 16,-2 6-16-16,1 0 0 0,2 3-32 0,-2 3 0 0,0 4 0 0,1 2 0 15,2-2-160-15,2-5-32 0,1-2-16 0,3-41 0 16,4 63-624-16,-4-63-128 0,10 49-32 0,-10-49 0 31,0 0-944-31,0 0-192 0,33 50-48 0,-33-50 0 16,0 0 160-16,0 0 32 0,50 6 0 0,-38-9-18896 0</inkml:trace>
  <inkml:trace contextRef="#ctx0" brushRef="#br0" timeOffset="897.7">28467 3073 23951 0,'-16'-1'1056'0,"3"-3"224"0,3 3-1024 0,4-1-256 0,5 2 0 0,1 0 0 0,0 0 3072 0,0-2 576 0,-1 1 96 0,1-2 32 0,2-1-1648 0,3 2-320 0,4-4-64 0,4 0-16 0,5 2-784 0,3-2-176 0,5 2-16 0,3-2-16 0,3 1-544 0,3 4-192 0,2-3 0 0,0 3-13696 0,4 2-2832 0</inkml:trace>
  <inkml:trace contextRef="#ctx0" brushRef="#br0" timeOffset="1166.39">29557 3112 38703 0,'0'-12'1712'0,"0"3"352"0,2 2-1648 0,-1 1-416 0,1 3 0 0,1 0 0 16,-1 0 1024-16,3-1 112 0,4 1 16 0,4-4 16 15,6 1-32-15,3 4-16 0,-22 2 0 0,45 8 0 16,-45-8-160-16,49 26-16 0,-49-26-16 0,47 47 0 15,-47-47-256-15,45 61-48 0,-45-61-16 0,43 72 0 16,-43-72-352-16,43 67-64 0,-43-67 0 0,46 58-16 31,-46-58-848-31,43 47-160 0,-43-47-48 0,0 0 0 0,60 43-288 0,-60-43-64 0,0 0-16 0,53 26-12800 16,-53-26-2560-16</inkml:trace>
  <inkml:trace contextRef="#ctx0" brushRef="#br0" timeOffset="1367.32">30063 2927 25791 0,'-6'-8'1152'0,"1"2"224"0,0 4-1104 0,0-1-272 15,1 2 0-15,2 2 0 0,-2 2 3104 0,-1-1 560 16,-2 2 112-16,-6 3 32 0,0 6-1920 0,-5 3-384 16,-1 5-80-16,-1 4-16 0,0 3-320 0,-1 4-64 15,-1 0 0-15,0 5-16 0,-3 2-464 0,1-1-96 16,1 0 0-16,-1 0-16 15,1-1-736-15,1-5-144 0,2 0-16 0,1-6-16 16,3-1-736-16,4-1-160 0,-1-1-32 0,13-23-18528 0</inkml:trace>
  <inkml:trace contextRef="#ctx0" brushRef="#br0" timeOffset="1634">30691 3208 36863 0,'-5'-4'1632'0,"3"4"336"16,-1-3-1584-16,1 3-384 0,2 0 0 0,0 0 0 15,0-2 1248-15,1 2 160 0,0 0 48 0,2 2 0 16,2-2-336-16,-5 0-64 0,16-2-16 0,-16 2 0 15,0 0-528-15,39 2-128 0,-39-2 0 0,36 3-16 0,-36-3-576 0,42 0-112 16,-42 0-32-16,42 0 0 16,-42 0-640-16,41-3-128 0,-41 3-32 0,35-2-18096 15</inkml:trace>
  <inkml:trace contextRef="#ctx0" brushRef="#br0" timeOffset="1834.06">30560 3423 25791 0,'0'0'2304'0,"1"2"-1856"16,2-2-448-16,-1 0 0 0,1 0 2640 0,0 0 432 15,-3 0 96-15,0 0 16 0,35 10-1008 0,-35-10-192 16,52 6-32-16,-22-2-16 0,2-4-880 0,0 2-176 16,0 0-48-16,-1 0 0 0,-1-4-704 0,-1 0-128 0,2 0 0 0,-1-2-128 31,0 2-768-31,-1 2-160 0,0-3-32 0,-2 3-18704 0</inkml:trace>
  <inkml:trace contextRef="#ctx0" brushRef="#br0" timeOffset="4133.77">30867 4532 6447 0,'-1'0'576'0,"-1"-3"-576"0,1 3 0 0,0 0 0 0,1 0 2032 0,-1 0 288 0,-1-2 64 0,0 1 16 0,-2-2 1456 0,0 0 304 0,1 0 48 0,0 2 16 0,0-2-1248 0,1 3-240 0,0-2-48 0,1 2-16 0,1-1-1568 0,-2 1-304 0,2 0-64 0,0 0-16 0,0 0-144 0,0 0-16 0,2 1-16 0,-2 1 0 0,2-2-16 0,-1 3 0 0,2-2 0 0,-1 2 0 0,2-1-16 0,1 2-16 15,0-1 0-15,1 0 0 0,0 1-64 0,0-2-16 16,4 2 0-16,-10-4 0 0,0 0-128 0,37 7-32 16,-22-5 0-16,1-1 0 0,2 1-128 0,-1-2-128 15,3-2 144-15,1 1-144 0,-1-1 128 0,-2 1-128 0,3 1 0 16,-1-4 0-16,1 2 0 0,0-1 0 0,-1 2 0 15,0-1 0-15,-2-1 0 0,-2 2-192 0,0 1 48 0,-1-3 0 16,-3 3-64-16,0-2-16 0,-1 1 0 0,-4 1 0 16,1-3 32-16,-2 2 16 0,-3 0 0 0,1 1 0 15,1-1 176-15,-2 1-208 0,-1-3 80 0,0 3 128 16,1-1-192-16,-1 1 192 0,1 0-160 0,-2-3 160 16,0 3-128-16,1 0 128 0,-1 0 0 0,0 0-144 15,-1 3 144-15,0-3 0 0,0 0 0 0,0 0-128 16,0 4 128-16,-1-3 0 0,0 1-144 0,-1 1 144 15,1 0 0-15,0 0 0 0,0 1 0 0,-1 2 0 16,1-4 0-16,0 2 0 0,-2 0 0 0,2 2 0 16,0-4 192-16,-1 2-64 0,0 2 0 0,1-2 0 0,0 1 0 15,0 0-128-15,1 1 192 0,-2-1-64 0,1 1-128 0,1-2 0 16,-1 2 144-16,0 0-144 0,-1-2 0 0,1 2 128 16,0-2-128-16,-2 1 0 0,2 0 0 0,-1 0 0 15,1 1 0-15,-3-2 128 0,1 2-128 0,1 1 0 16,-2 2 0-16,0 1 128 0,4-10-128 0,-8 27 0 15,8-27 0-15,-9 33 0 0,9-33 0 0,-11 44 0 16,11-44 0-16,-12 54 128 0,12-54-128 0,-14 63 0 16,7-29 0-16,-1-1 0 0,1 0 0 0,1 2 0 15,6-35 0-15,-13 67 0 0,13-67 0 0,-11 57 0 16,11-57 0-16,-7 44 0 0,7-44 0 0,-5 41 0 16,5-41 0-16,0 0 0 0,-4 44 0 0,4-44-192 15,0 0 192-15,0 0-192 0,0 0 16 0,0 0 0 0,4 51 0 0,-4-48 0 31,1 0-320-31,0 0-64 0,0-3-16 0,-1 1 0 16,2-1-64-16,-1 0 0 0,0-1-16 0,0 1 0 16,1-3-96-16,-1 0-16 0,0 0 0 0,0-1-17984 0</inkml:trace>
  <inkml:trace contextRef="#ctx0" brushRef="#br0" timeOffset="11216.94">32051 4412 20271 0,'7'-4'1792'0,"-2"-1"-1424"0,-2 4-368 0,0 1 0 0,-2 0 1984 0,0 0 336 0,2-2 64 0,2-2 16 0,2 1 544 0,-1 3 128 0,0 0 0 0,-2 7 16 0,-1 3-1968 0,-6 4-400 0,-3 9-80 0,-3 3 0 0,-4 11-256 0,-5 4-64 0,-4 9 0 0,-4 5 0 0,-4 1 32 0,0 1 0 0,-1 0 0 0,-2 0 0 0,3 0-96 0,1-4 0 0,3-2-16 0,3-3 0 16,3-5-240-16,3-4 0 0,2-5 0 0,2-1 0 0,2-9-176 0,4-1-128 15,1-7-16-15,2-3-16 16,1-2-320-16,3-4-64 0,0-4-16 0,3-3-11984 15,2-5-2384-15</inkml:trace>
  <inkml:trace contextRef="#ctx0" brushRef="#br0" timeOffset="11450.19">32293 4459 23039 0,'-2'0'1024'0,"1"4"192"0,0-2-960 0,-2 2-256 16,1 0 0-16,-2 2 0 0,0 0 1808 0,-2 6 320 16,-2 7 64-16,-6 7 16 0,-2 10 400 0,-5 9 80 0,-3 6 0 0,1 4 16 15,-1-2-1680-15,1-3-320 0,1 4-80 16,1-2-16-16,1-2-224 0,3 0-64 0,0-3 0 0,4-3 0 16,3-2-320-16,1-5-320 0,2-4 64 0,7-33-12656 15,-9 54-2528-15</inkml:trace>
  <inkml:trace contextRef="#ctx0" brushRef="#br0" timeOffset="12372.16">32450 5025 11967 0,'3'-3'528'0,"0"-4"112"0,-1 5-512 0,-1-2-128 15,1 2 0-15,-2 2 0 0,1-3 1664 0,0 2 320 16,0-5 48-16,1 0 16 0,0 0 1424 0,-1-4 304 0,2 1 48 0,-3 2 16 16,0-2-1664-16,0 2-336 0,0 0-64 0,-1 1-16 15,-1 0-1056-15,0 0-224 0,1 0-32 0,-2-1-16 16,-1 4-240-16,2-3-64 0,-3 3 0 0,1-1 0 16,-1 1-128-16,-1-2 192 0,1 3-192 0,0 2 192 15,-1-2-192-15,1 2 128 0,0 0-128 0,0 2 128 16,-1 2-128-16,0 0 0 0,0 5 0 0,-2 0 128 15,0 1-128-15,-1 5 0 0,-1 2 144 0,0 4-144 16,0 2 224-16,0 1-32 0,-1 5 0 0,0-1 0 16,3 1 64-16,0-3 16 0,8-26 0 0,-10 44 0 15,10-44-32-15,0 0-16 0,0 0 0 0,4 50 0 16,-4-50-224-16,0 0 0 0,0 0 128 0,28 3-128 16,-16-9 0-16,1-2 0 0,3-6-192 0,1-5 192 15,5 0-176-15,-1-6 176 0,0-3-160 0,3-3 160 16,3-5-304-16,2-3 48 0,-3 2 0 0,-1-4 0 0,-2 3 96 15,-1-3 32-15,-1 1 0 0,-3-1 0 0,-1 2 128 0,-2 1-128 16,-2 3 128-16,-3 7-128 0,-1 2 128 0,-3 5 0 16,-2 5-144-16,-3 6 144 0,-1 1 0 0,-1 6 0 15,0 3 0-15,-4 0 128 0,1 2 144 0,-2 2 32 16,-3 6 0-16,-1 2 0 0,0 7-16 0,-2-1 0 16,1 6 0-16,-1 0 0 0,0 1 32 0,0 4 0 15,0 0 0-15,-1 5 0 0,1-2-48 0,0-1 0 16,2 1 0-16,1-4 0 0,0 2-272 0,2-2 128 15,1 3-128-15,6-31 0 0,-8 54 0 0,8-54 0 16,0 0 0-16,4 63 0 0,-4-63 0 0,0 0 0 16,0 0-144-16,25 54 144 0,-25-54-192 0,0 0 64 0,0 0 0 15,42 31 0-15,-42-31 128 0,0 0-160 0,46 10 160 0,-30-13-160 16,2 2 160-16,0-5 0 16,1 0 0-16,0-3 0 0,2-1 0 0,0-2 0 0,-1-2 0 0,-3-1 0 15,-1 2-192-15,-1 0 64 0,-1-3 0 0,-3 4 0 16,-1-3-112-16,-2 2-16 0,-3 0 0 0,-1 1 0 15,-2-2 32-15,-2 3 0 0,-1 1 0 0,-3 3 0 16,1 1 64-16,-4-1 16 0,0 5 0 0,0-1 0 16,-2 3 144-16,0 3-160 0,-1-1 160 0,-1 2-160 15,-1 5 160-15,1 1 0 0,0 0-144 0,1-1 144 16,0 4 0-16,-1 2 0 0,0 2 128 0,1 2-128 16,1-1 320-16,2 2 0 0,0-2-16 0,7-18 0 0,-8 37-32 15,8-37 0-15,0 0 0 0,0 49 0 0,0-49-272 0,0 0 160 16,0 0-160-16,0 0 128 15,30 53-128-15,-30-53-192 0,0 0 32 0,0 0 16 16,44 16-304-16,-30-16-64 0,0-3-16 0,1 2 0 16,0-1-752-16,1-4-128 0</inkml:trace>
  <inkml:trace contextRef="#ctx0" brushRef="#br0" timeOffset="12650.44">33235 4978 19343 0,'-1'-8'848'0,"-1"3"192"0,1 2-832 0,-1 0-208 0,0 0 0 0,1 3 0 0,-1 0 2368 0,-1 0 448 0,-2-2 64 0,-2 2 32 0,-2 0 96 0,-2 2 32 0,-1 4 0 0,-2 3 0 0,0 2-1936 0,0 4-384 0,-4 3-80 0,0 2 0 0,-3 9-112 0,0 2-16 0,0-2 0 0,1 2 0 0,1 4 0 0,3-4 0 0,3 1 0 0,3-4 0 0,2-3-240 0,8-25-48 0,-5 42-16 0,5-42 0 0,0 0-208 0,0 0 0 0,30 55 0 0,-30-55 0 16,0 0-160-16,58 14-128 0,-31-14-32 0,4-3 0 16,3 0 48-16,4-3 0 0,3-3 0 0,1 2 0 31,0-3-640-31,-2 1-128 0,-2-1-32 0</inkml:trace>
  <inkml:trace contextRef="#ctx0" brushRef="#br0" timeOffset="16554.38">30438 6504 11055 0,'-3'-2'976'0,"1"2"-784"0,1 0-192 0,1 0 0 0,-2 2 1664 0,1-2 304 0,-1 0 48 0,-2 0 16 0,-1 2 592 0,-2 0 128 0,-1 4 32 0,1-2 0 0,-1 2-720 0,1 0-144 0,1 3-16 0,-2 1-16 0,1 2-592 0,-1-1-112 0,2 7-32 0,-2-2 0 0,-1 6-400 0,0 0-96 0,1 4-16 0,-1 5 0 0,0-1-160 0,2 1-32 16,1 1-16-16,-1-1 0 0,4-3 16 0,-1-2 16 15,2-1 0-15,2-25 0 0,0 43-64 0,0-43-16 16,0 0 0-16,0 0 0 0,18 57-128 0,-18-57-16 0,0 0-16 0,0 0 0 16,0 0-224-16,52 29 128 0,-36-29-128 0,4-5 0 15,3-3 0-15,3-4 128 0,4-3-128 0,2-2 0 16,-5-1 0-16,4-1 0 0,1-4 0 0,-1-1 0 16,0 0-320-16,-3-1-16 0,-5 1 0 0,-3-2 0 31,-5 1-64-31,-5 3-16 0,-3-4 0 0,-5 1 0 0,-3 3 224 0,-4-1 64 0,-2 2 0 0,-3 4 0 15,-2-1 128-15,-5 1 0 0,-1-1-144 0,-4 2 144 16,-2 1 0-16,3 5-176 0,1 0 176 0,-2 4-128 16,-3 0 128-16,1 3-160 0,0 3 160 0,2 3-160 15,2-1 160-15,4 2 0 0,2-1 0 0,3 1-128 0,3 1 128 0,3-1-160 16,1-1 160-16,4-2-160 16,1 1-224-16,3 1-32 0,2-2-16 0,3 1-12016 15,1-2-2400-15</inkml:trace>
  <inkml:trace contextRef="#ctx0" brushRef="#br0" timeOffset="17266.86">30905 6297 24879 0,'-1'0'2208'0,"0"-4"-1760"0,1 4-448 0,0 0 0 0,0 0 1648 0,0 0 240 0,-2-3 48 0,1 2 16 0,0 0 416 0,0 0 64 0,-1 3 32 0,2-1 0 0,2 6-1440 0,0-4-304 0,4 6-48 0,-6-9-16 0,0 0-144 0,0 0-16 0,46 35-16 0,-46-35 0 0,0 0 32 0,57 18 0 0,-57-18 0 0,52 10 0 0,-19-6-176 0,3-2-16 0,1 2-16 0,2-4 0 0,-1 0-176 0,-1-3-128 15,-2 2 192-15,-3-1-192 0,-4 2 0 0,-2-4 0 16,-1 2 0-16,-4 0 0 0,-2 0 0 0,-5-1 0 16,-1 6 0-16,-5-6 0 0,-1 3-192 0,-5 0 16 15,-1 3 0-15,-2-3 0 0,-3 4-48 0,-1-1-16 16,0 3 0-16,-3 3 0 0,-2 0 96 0,-1 1 16 15,0 0 0-15,0 2 0 0,-2 0 128 0,2 1-128 16,0 3 128-16,0 0-128 0,2-3 128 0,0 6 0 16,2-3 0-16,1 5 0 0,6-21 0 0,-11 45 0 0,11-45 0 0,-9 47 0 15,9-47 0-15,-9 60 0 0,4-25 0 0,0 3 128 16,-1 3 16-16,0 0 16 0,-1 0 0 0,-1 3 0 16,1-2 96-16,1 1 32 0,0-3 0 0,1-1 0 15,1 0-112-15,4-39-32 0,-6 64 0 0,6-64 0 16,-4 57-144-16,4-57 0 0,-3 49 144 0,3-49-144 15,0 0 0-15,-1 51 0 0,1-51 0 0,0 0 0 16,0 0-160-16,4 45-96 0,-3-39-32 0,0 0 0 16,1-3-384-1,-1-3-80-15,1 1-16 0,0-2-12752 0,0-2-2560 0</inkml:trace>
  <inkml:trace contextRef="#ctx0" brushRef="#br0" timeOffset="17799.75">32075 6268 16575 0,'-1'0'1472'0,"-1"0"-1168"0,1 0-304 0,0 0 0 0,1 3 2016 0,-3-3 352 0,0 1 64 0,-2 4 0 0,-4 1 832 0,-2 4 176 0,-1 6 16 0,-2 4 16 0,-1 4-1952 0,0 7-400 0,-1 4-80 0,0 3-16 0,-1 3-384 0,1 4-64 0,0 3-32 0,0 3 0 0,0 2 16 0,1 0 0 0,0-2 0 0,1-4 0 0,2-3-256 0,2-3-48 0,0-5-16 0,2-2 0 0,-1 1-240 0,0 1 0 16,1 1 0-16,-1-2 0 0,-1-1 0 0,1-3-160 16,-1 1 0-16,2 0 0 15,-2-6-464-15,0-1-80 0,0-3-32 0,1-3 0 16,2-3 80-16,0-4 16 0,2-2 0 0,0-3 0 16,2-4-1856-16,1-3-384 0</inkml:trace>
  <inkml:trace contextRef="#ctx0" brushRef="#br0" timeOffset="18083.12">32182 6398 9215 0,'0'-4'816'0,"0"1"-656"0,-1 3-160 0,1 0 0 16,0 0 928-16,-1 0 160 0,0 0 16 0,0 0 16 15,-3-3 1632-15,1 6 320 0,-2-2 64 0,0 5 0 16,1 4-816-16,-3 5-160 0,1 3-48 0,-3 5 0 16,1 9-544-16,-2 5-112 0,-1 5-32 0,-2 6 0 15,0 5-192-15,-2 7-32 0,-2 3-16 0,-2 1 0 16,1 1-544-16,-1-5-96 0,2 0-32 0,1-1 0 16,0-3-272-16,1 0-64 0,0 1-16 0,0-6 0 0,1-1-416 15,0-3-96-15,-1-1-16 0,0 0 0 16,1-4-288-16,2-1-64 0,-2 0-16 0,2-3-17504 15</inkml:trace>
  <inkml:trace contextRef="#ctx0" brushRef="#br0" timeOffset="31383.07">32441 6928 1839 0,'-3'-3'160'0,"1"0"-160"0,0 0 0 0,0 3 0 0,1-3 3520 0,0 3 656 0,0 0 144 0,-2-2 32 0,1 0-640 0,-3 0-112 0,0-1-16 0,-1 0-16 0,2 2-768 0,-2-2-160 0,2 1-16 0,-1 0-16 0,1 2-1488 0,2-2-288 0,-1 2-64 0,1 2-16 0,-1-2-224 0,2 7-32 0,-1-4-16 0,-1 7 0 0,-1 2-112 0,2 5-32 0,-2 1 0 0,1 4 0 0,-1 3-16 0,0 4-16 15,2-1 0-15,-1 0 0 0,1 1-64 16,1-3-16-16,1-1 0 0,1-3 0 0,-1-22-80 0,0 0-16 16,10 54 0-16,-5-44 0 0,-5-10-128 0,0 0 160 15,0 0-160-15,0 0 160 0,0 0-160 0,55 9 0 16,-41-19 0-16,3-5 0 0,2-3 0 0,0-5 0 15,0 0 0-15,1-2 0 0,-2-2-384 0,2-2-16 16,0-3 0-16,1 0 0 16,0-3-160-16,0 1-16 0,-1 2-16 0,-4 1 0 0,-4 5 272 0,-3 1 48 15,-3 5 16-15,-3 2 0 0,-5 3 256 0,0 4-128 16,-4 2 128-16,-3 5 0 0,-3 2 0 0,-2 2 0 16,-1 2 0-16,-1 2 0 0,1 2 192 0,-3 2-48 15,-6 4-16-15,-2 3 0 0,-1 1-128 0,1 3 0 16,-1-1 0-16,2 2 128 0,0-2-128 0,3-2 0 0,2 1 0 15,3-3 0-15,1 0 0 0,4-2-256 0,1 1 64 0,3-6 16 32,2 2-304-32,3-5-64 0,2-1-16 0,4 0 0 15,0-1-1392-15,6-2-288 0</inkml:trace>
  <inkml:trace contextRef="#ctx0" brushRef="#br0" timeOffset="31766.84">32968 6953 18431 0,'1'-2'1632'0,"0"-2"-1312"0,0 4-320 0,-1 0 0 0,2 0 1232 0,-2-2 176 0,1 2 48 0,-1-3 0 0,1 2 1184 0,-1-2 240 0,0 1 64 0,-2 4 0 0,-1-2-880 0,-2 7-160 0,0-4-48 0,-2 6 0 0,-3 1-1056 0,-1 2-224 0,0 1-32 0,-2 0-16 0,0 6-112 0,-2-1-32 0,1 2 0 0,1 2 0 0,-1 1-96 0,2-2-32 0,-1 1 0 0,3-4 0 0,2 2-64 0,3-4-32 0,1 0 0 0,4-3 0 0,3-1-160 0,2-3 160 0,2-3-160 0,3 0 160 0,0-2-160 0,2-4 0 15,2 0 0-15,2-4 0 0,4-1 0 0,1-1-192 0,2-1 32 0,3-3 16 0,1-3-304 0,-1 2-48 0,-2 0-16 0,0-1 0 0,1-3-208 0,0-1-48 0,1-3-16 0,-1 2 0 0,-1-4-1600 0,-1 1-320 0,-2-1-64 0</inkml:trace>
  <inkml:trace contextRef="#ctx0" brushRef="#br0" timeOffset="32003.74">33297 6736 911 0,'-3'-7'0'0,"1"4"0"0,2 3 0 0,-2 0 0 15,2 1 2800-15,-1-1 464 0,-1-1 112 0,-2 1 16 16,0 0 720-16,-2 3 160 0,1 1 16 0,0 5 16 16,2 3-1136-16,-2 2-224 0,1 4-64 0,-1 5 0 15,1-1-1520-15,0 3-304 0,1 3-64 0,-1 0-16 16,0 1-304-16,1-1-64 0,-1 4-16 0,3 3 0 0,-1 0-176 0,2-1-32 16,2-2-16-16,-2-1 0 0,2-1-240 0,1 1-128 15,-1-3 128-15,-2-28-128 0,10 49 0 0,-10-49 0 16,0 0 0-16,0 0 128 0,32 57-288 0,-22-49-48 15,2-2-16-15,0-4 0 16,0-1-224-16,0-2-32 0,1-1-16 0,-1-4 0 16,0 0-400-16,0-3-96 0,-1 2-16 0</inkml:trace>
  <inkml:trace contextRef="#ctx0" brushRef="#br0" timeOffset="32200.26">32973 6935 22111 0,'-5'3'1968'16,"1"0"-1584"-16,3-2-384 0,2 2 0 0,0-3 2240 0,2 2 352 0,-1 2 80 0,2 2 16 15,3 1 128-15,-7-7 16 0,0 0 16 0,53 28 0 16,-53-28-1488-16,59 16-288 0,-59-16-64 0,76 8-16 16,-34-4-496-16,2 0-112 0,-2-4 0 0,-2-3-16 31,0 2-816-31,-2-4-144 0,1 0-48 0</inkml:trace>
  <inkml:trace contextRef="#ctx0" brushRef="#br0" timeOffset="35133.91">30064 8822 9407 0,'2'-19'832'0,"-2"9"-656"0,0-2-176 0,0 6 0 0,0 0 0 0,0 2 0 0,-2-1 0 0,1-3 0 0,0-1 0 0,0-4 0 0,-2-3 576 0,1 1 240 0,-2 2 32 0,1 2 48 0,1 3 400 0,-2-2 96 0,2 4 16 0,-1 0 16 0,2 1 512 0,0 0 112 0,0-1 0 0,-1-3 48 0,2 2 464 0,2-2 80 0,-2 0 32 0,2 2 16 0,-1-5-160 0,3 2-32 0,0-3-16 0,-1-1 16 16,4 0-1344-16,0-2-256 0,-1 3-64 0,2 4 0 15,-2 0-320-15,0 2-64 0,0 4 0 0,0 1 0 16,1 4-128-16,0 1-32 0,-7-3 0 0,0 0 32 16,0 0-176-16,0 0-16 0,56 54-128 0,-56-54 224 15,0 0-224-15,38 69 0 0,-38-69 0 0,22 57 0 16,-22-57 0-16,18 57 0 0,-18-57-192 0,6 54 192 15,-8-25-256-15,-2-3 64 0,-3 1 16 0,-3-4 32 0,1 1 144 0,-4-4 0 16,-2 2-144-16,1-3 144 0,-4 3 0 0,1-4 0 16,-2 2 0-16,0-1 0 0,1-7-256 0,2 0 64 15,-1-2 0-15,0-2 0 0,0-3-80 0,0-5-16 16,2-3 0-16,0-7 0 0,6 4 32 0,-1-9 16 16,1-2 0-16,0-8 0 0,2-3 64 0,2-4 16 15,3-3 0-15,-1 0 0 0,4 1-16 0,1 2 0 16,1-2 0-16,2 6 0 0,0 4-80 0,1 2-32 15,2 4 0-15,-2 1 0 0,1 5 16 0,2 1 0 16,-2 4 0-16,1-2 0 16,0 3-240-16,-1 2-64 0,-1 0 0 0,0 2-11712 15,0 1-2336-15</inkml:trace>
  <inkml:trace contextRef="#ctx0" brushRef="#br0" timeOffset="35666">30450 8121 28559 0,'-2'0'1264'0,"0"0"272"0,2 2-1232 0,0-1-304 0,0 4 0 0,0-1 0 0,2 0 1696 0,-1 6 288 0,-1-10 48 0,0 0 16 0,10 69-176 0,-10-69-16 0,10 79-16 0,-4-36 0 0,-2 2-896 0,-1-1-176 0,0 0-48 0,-1 1 0 0,-1 2-128 0,-1-2-16 0,0 2-16 0,-2-4 0 0,-1 2-320 0,0-7-64 0,-2-2-16 0,-1-3 0 0,1-4-160 0,-2-3-144 0,3 0 144 0,-1-4-208 16,0-1-368-16,1-8-80 0,0-1-16 0,2-5 0 16,1-1 0-16,1-6 0 0,0-2 0 0,1-3 0 15,1-1-112-15,2-7-32 0,2-2 0 0,2-1 0 16,0-6 176-16,3 0 48 0,2-4 0 0,-1 5 0 0,-1 5 592 0,3-3 0 15,1 3 0-15,1 2 192 0,1 2 528 0,2 2 112 16,-1 4 32-16,-18 6 0 0,0 0-256 0,58 10-48 16,-58-10-16-16,0 0 0 0,57 44 32 0,-57-44 16 15,0 0 0-15,41 73 0 0,-41-73 0 0,15 55 0 16,-15-55 0-16,5 52 0 0,-5-52-144 0,-4 45-48 0,-1-20 0 16,-2-3 0-16,-3-2-208 0,-1-1-32 15,-1-1-16-15,-1-5 0 0,1-1-16 0,-1-4-128 0,1-2 192 0,-1-1-64 16,0-4-128-16,-1-1 0 0,-1-4 0 0,1 0 0 15,0-2 0-15,2-2-272 0,-1-2 32 0,0-3 16 32,0-3-288-32,0-2-48 0,-2-1-16 0,2-1 0 15,2-1 0-15,3 2-16 0,-1 0 0 0,2 0 0 16,0 3 48-16,4 3 16 0,-2 0 0 0,2 1 0 0,2 2-224 16,0 2-32-16,1 0-16 0,1-2-17344 0</inkml:trace>
  <inkml:trace contextRef="#ctx0" brushRef="#br0" timeOffset="38617.64">31146 8440 21183 0,'-5'-4'1888'0,"0"1"-1504"0,2 3-384 0,0-2 0 0,2 2 2912 0,1 0 512 0,-1 2 96 0,-2-2 32 0,1 3-960 0,-3-2-192 0,0 4-32 0,-3 2-16 0,4 6-1136 0,-3-1-208 0,1 7-48 0,1 3-16 0,0 2-288 0,0 4-48 0,0 3-16 0,0 4 0 0,0-1-144 0,2 1-16 0,0-3-16 0,2-1 0 0,1-31-272 0,1 57-144 0,-1-57 160 0,6 48-160 0,-6-48-256 0,0 0-128 0,14 51-48 0,-14-51 0 16,0 0-480-16,0 0-112 0,0 0 0 0,0 0-12640 0,0 0-2528 0</inkml:trace>
  <inkml:trace contextRef="#ctx0" brushRef="#br0" timeOffset="38951.01">31333 8541 32255 0,'-7'6'1424'0,"2"0"304"0,0 2-1392 0,1 0-336 0,1-1 0 0,1-1 0 16,0 4 2032-16,-2 2 336 0,-2 13 64 0,-2 4 0 15,0 9-832-15,1 0-160 0,5-6-32 0,2-32-16 16,1 56-384-16,-1-56-80 0,0 0-16 0,22 50 0 16,-22-50-592-16,0 0-128 0,0 0-32 0,59 19 0 0,-41-25-160 0,2 0 0 15,1-6 0-15,0 1 0 16,0-4-416-16,-3-1 32 0,0-2 16 0,-3 2 0 15,-2-4-208-15,-4 3-32 0,-3 3-16 0,-2-6 0 16,-3 2 96-16,-3-7 16 0,-5 3 0 0,-3-3 0 0,1 5 96 0,-3-2 32 16,-1 1 0-16,-2 4 0 15,-1-1-32-15,1 5 0 0,0 0 0 0,0 6 0 16,3 1-80-16,0 3-16 0,1 1 0 0,-1 2 0 16,5 2 64-16,0 1 16 0,2 0 0 0,0 1 0 15,2 0-432-15,2 1-96 0,1 1 0 0,1-2-9728 16,2 2-1952-16</inkml:trace>
  <inkml:trace contextRef="#ctx0" brushRef="#br0" timeOffset="39599.69">32103 8360 24879 0,'0'-3'2208'0,"0"0"-1760"0,0 1-448 0,0 2 0 0,0 0 1840 0,0 0 272 0,0-1 64 0,0-2 16 0,0 1 64 0,0 0 16 0,0 0 0 0,0-1 0 0,-1 3-1296 0,0 3-256 0,0-1-48 16,-2 5-16-16,1-1-352 0,-3 5-80 0,1 4-16 0,-2 1 0 0,0 4-208 0,-4 4 128 0,-1 8-128 0,-3 6 0 0,0 4 0 0,-3-2 0 0,0 4 0 0,0-2 0 0,-3 5 0 0,1-4 0 0,-1-1 0 0,3-4 0 16,1-1 0-16,0-2 0 0,2-5 0 0,2 1 0 15,1-7 0-15,1 0-288 0,1-3 64 0,2-2 16 16,1-2-240-16,-1-2-64 0,4-3 0 0,-1-2 0 15,3-4-816-15,0 0-160 0,2-3-48 0,0 0-15408 16</inkml:trace>
  <inkml:trace contextRef="#ctx0" brushRef="#br0" timeOffset="39887.98">32331 8291 24879 0,'-5'0'1088'0,"0"3"256"0,0 0-1088 0,1 4-256 0,3-5 0 0,-1 2 0 16,-1 2 1616-16,-2 4 272 0,-2 6 48 0,-2 9 16 16,-2 3 528-16,0 7 96 15,1 1 32-15,0 2 0 0,1 3-1696 0,1 0-336 0,0 2-64 0,1-1 0 16,0-1-160-16,0-1-32 0,1-4 0 0,0 1 0 15,0-2-320-15,0-3 0 16,-1 3 0-16,1-7 0 16,0 1-272-16,-1-1-128 0,-1-2-32 0,1-2 0 15,-1-5-560-15,2 0-112 0,1-7-32 0,0-1-10832 0,2-2-2160 0</inkml:trace>
  <inkml:trace contextRef="#ctx0" brushRef="#br0" timeOffset="40486.37">32708 8357 27647 0,'-4'-6'2448'0,"2"1"-1952"16,-1 3-496-16,3 0 0 0,0 2 272 0,0 0-32 0,2 2-16 0,-1-2 0 16,-1 2 1568-16,1 3 304 15,0 1 64-15,1 4 16 0,-2-10-368 0,0 0-64 0,1 58-16 0,-1-58 0 16,-3 62-768-16,0-28-176 0,-1 6-16 0,-1 6-16 15,-2-2-240-15,-2 1-64 0,-1-1 0 0,-1-2 0 16,1 1-304-16,-1-5-144 0,0-5 128 0,0-2-128 31,1-6-320-31,0-2-160 0,-3 4-32 0,2-4 0 0,-1-1-224 0,1-4-48 0,1 1-16 16,2-9 0-16,2-3-384 0,4-2-80 0,-1-4-16 16,3-2 0-16,3-5-1408 0,1-3-272 0,2-3-64 0,2-2-16 15,2-2 784-15,1-2 144 0,4-3 48 0,4 1 0 16,1-2 2976-16,2 1 608 15,1 3 112-15,2 3 32 0,1 3 1024 0,-1 5 192 0,-2 0 64 0,-1 5 0 0,-22 2-1184 0,40 5-224 16,-40-5-64-16,0 0 0 0,0 0-784 0,53 20-176 16,-53-20-16-16,0 0-16 0,0 0-96 0,0 0-32 15,0 0 0-15,29 59 0 0,-33-45-160 0,-3 1-48 16,-3-2 0-16,-3 2 0 0,0-1-144 0,-6 0 0 16,1 0 0-16,-3 1 0 0,1-5-208 0,-1 0-80 15,0 2-16-15,-2-2 0 16,0-1-112-16,0-2-32 0,0-1 0 0,1-2 0 15,0 1 16-15,2-5 0 0,-1 0 0 0,4-5 0 16,2-3-1440-16,2 2-304 0,5-4-48 0,2-2-13520 0</inkml:trace>
  <inkml:trace contextRef="#ctx0" brushRef="#br0" timeOffset="40833.87">32953 8882 9215 0,'0'-2'816'0,"1"1"-656"0,0 1-160 0,2-3 0 16,-2 1 2400-16,2 0 448 0,-1 0 96 0,2-1 0 0,3 0-16 0,3-1-16 0,2-5 0 0,2 2 0 0,1-2-736 0,0 2-160 0,-1 1-32 0,1-3 0 0,-1 3-1024 0,-3 2-192 0,-1 0-64 0,-1 0 0 0,-3 2-304 0,-1 2-64 0,-2 2-16 0,-1 0 0 0,-2 2-16 0,-2 1-16 0,0 5 0 0,-3-1 0 0,0 0 16 0,-1 5 0 0,-2 1 0 0,0 1 0 0,0 0 32 0,0 0 16 16,-1 0 0-16,2 2 0 0,0-2-32 0,3-3-16 15,0 0 0-15,1 0 0 0,2-1-160 0,1 1-16 16,1-1-128-16,2-5 192 0,-1 2-192 0,3-3-128 16,-1-2 128-16,2 0-208 15,0-2-304-15,1-2-48 0,0 0-16 0,-1-4 0 16,0 1-512-16,2-4-128 0</inkml:trace>
  <inkml:trace contextRef="#ctx0" brushRef="#br0" timeOffset="41018.76">33090 8607 34095 0,'-1'-5'1504'0,"1"3"320"0,2 0-1456 0,0 2-368 0,0-3 0 0,-1 3 0 15,-1 0 512-15,3 0 48 0,-1 0 0 0,3 0 0 16,0 3 272-16,3-1 48 0,-2 0 16 0,1 3 0 16,1-2-896-16,-8-3-384 0,0 0 16 0</inkml:trace>
  <inkml:trace contextRef="#ctx0" brushRef="#br0" timeOffset="41366.44">33276 8850 17503 0,'-2'0'1552'0,"2"0"-1232"0,2 0-320 0,-2 1 0 0,1 2 1248 0,-1-3 192 16,0 2 32-16,1 2 16 0,0 2 2576 0,1 4 512 15,-1 0 96-15,-1 2 32 0,0-12-2784 0,0 0-544 16,-3 45-112-16,1-30-32 0,1 1-560 0,-2-4-112 16,-1-2-32-16,1 0 0 0,-1 2-272 0,-1 1-48 15,1-3-16-15,-1 2 0 0,2-5-192 0,-2 2-240 16,2-5 48-16,0 1 16 15,1-5-400-15,1 0-64 0,1-3-32 0,1 0 0 16,2-4-48-16,2-3-16 0,2-2 0 0,3 0 0 16,2-4-992-16,3-3-192 0,1 1-32 0,0-1-16 15,0 2 240-15,1-1 32 0,0 2 16 0,0 3 0 0,-2 0 2064 0,-1 3 432 16,-2 4 80-16,-1 4 0 0,-2 1 1408 0,-2 4 256 16,1 1 64-16,-8-4 16 0,0 0-1456 0,0 0-288 0,0 0-64 15,17 63-16-15,-17-63-176 0,-1 43-16 0,-2-20-16 0,1-1 0 16,-1 1-208-16,1 2-32 0,-2-3-16 0,4-22 0 15,-4 44-352-15,4-44 0 0,-1 35 0 0,1-35-192 32,0 0-656-32,3 47-144 0</inkml:trace>
  <inkml:trace contextRef="#ctx0" brushRef="#br0" timeOffset="42368.55">29912 10340 31327 0,'3'-7'2784'0,"-2"1"-2224"0,-1 2-560 0,0 1 0 0,0 3 1728 0,1-3 224 16,0-2 48-16,1-3 16 0,1-3-752 0,1 0-160 0,1-1-16 0,-1 2-16 0,2 4-496 0,-1 1-112 0,1 4-16 0,0-2 0 0,-6 3-176 0,0 0-32 0,0 0-16 0,0 0 0 0,47 43-96 0,-47-43 0 0,0 0-128 0,30 51 192 0,-30-51-48 0,17 51-16 0,-17-51 0 0,13 54 0 0,-13-54-128 0,3 53 160 0,-4-27-160 0,-4 3 160 15,-1-5-160-15,-3-1 0 0,-3-1 0 0,-2-2 0 16,-2-3 0-16,-1-3 0 0,1-4-192 0,0-2 192 16,0-4-368-16,0-2 48 0,2-2 16 0,-1-2 0 0,3-4-16 15,-1-2 0-15,1 0 0 0,1-2 0 0,1-5 64 0,1-1 16 16,2 0 0-16,-1-4 0 0,4-2 240 0,0 1-144 16,3-4 144-16,1 1-128 0,3 2 128 0,2 0-128 15,3 1 128-15,2 1-128 0,1 4-32 0,2-1 0 16,2 3 0-16,2-1 0 0,2 2-128 0,0 0-32 15,2 3 0-15,0-2 0 16,1 2-1360-16,-2 0-288 0</inkml:trace>
  <inkml:trace contextRef="#ctx0" brushRef="#br0" timeOffset="42866.46">30347 10166 1839 0,'-3'-12'160'0,"1"4"-160"0,2-1 0 0,2 3 0 0,-1 3 7456 0,1 0 1456 0,1 2 304 0,1-4 48 0,1-1-5760 0,3-2-1152 0,2 2-240 0,4 2-32 0,-14 4-784 0,0 0-144 0,52 23-48 0,-52-23 0 0,44 42-272 0,-44-42-64 0,51 60-16 0,-51-60 0 0,53 78-240 0,-53-78-32 0,56 92-16 0,-29-42 0 0,0 1-272 0,-2-4-64 0,0-1-128 0,-25-46 192 0,44 75-192 0,-44-75 0 16,37 56 128-16,-37-56-128 0,0 0 0 0,41 56-192 0,-41-56 48 15,0 0 0 1,0 0-672-16,35 40-128 0,-35-40-16 0,0 0-16 16,0 0-432-16,0 0-64 0</inkml:trace>
  <inkml:trace contextRef="#ctx0" brushRef="#br0" timeOffset="43070.64">30852 9983 32255 0,'-5'-1'1424'0,"1"-2"304"16,2 3-1392-16,-1 3-336 0,2-2 0 0,-1 3 0 0,-1 2 1888 0,-2 5 304 0,-2 5 64 0,-6 7 16 15,-1 11-800-15,-5 8-144 0,-2 7-48 0,-4 2 0 16,-1 0-368-16,-1-1-80 0,-1 1 0 0,-1 0-16 0,0 0-480 16,0 2-80-16,2-1-32 0,2-2 0 15,4-3-784-15,5-2-144 0,4-6-48 0,3-4-13248 16,9-35-2640-16</inkml:trace>
  <inkml:trace contextRef="#ctx0" brushRef="#br0" timeOffset="43399.76">31281 10089 38703 0,'0'0'1712'0,"-1"-2"352"0,0 4-1648 0,-1-2-416 0,1 4 0 0,-1-2 0 15,-1 3 896-15,-1 4 80 0,-3 6 32 0,-3 7 0 16,-2 7 128-16,-4 6 16 0,-2 6 16 0,0 2 0 15,-1 2-256-15,1 1-48 0,0 3-16 0,1-2 0 16,2 1-256-16,3-1-48 0,2-2-16 0,3-4 0 16,2-7-528-16,5-34 0 0,0 59-240 0,0-59 80 15,0 0-832-15,16 55-160 0,-16-55-48 0,0 0-13184 16,0 0-2640-16</inkml:trace>
  <inkml:trace contextRef="#ctx0" brushRef="#br0" timeOffset="43716.78">31532 10214 33519 0,'-11'0'736'0,"4"3"160"0,0-1 16 0,2-1 32 0,3 4-752 0,-1-4-192 15,0 4 0-15,-2 5 0 0,-3 3 2144 0,-4 9 400 16,0 4 80-16,-3 5 0 0,2 3-848 0,1 1-176 16,2-2-48-16,2 2 0 0,1-2-400 0,7-33-64 15,-3 57-32-15,3-57 0 0,0 0-576 0,13 55-112 16,-13-55-32-16,0 0 0 0,0 0-336 0,57 25 0 15,-37-28 0-15,1-6 128 0,-3 2-128 0,2-3-256 16,1-6 64-16,0-1 0 16,0-3-352-16,0-2-80 0,-2-1-16 0,-3-1 0 15,-2 1-32-15,-3 1-16 0,-4 0 0 0,-2 0 0 16,-2-1 48-16,-5 1 0 0,0 1 0 0,-3 1 0 16,-3 0 176-16,0 2 32 0,-3 2 16 0,-2 1 0 0,2 3 64 0,-1 4 16 0,-1 0 0 0,0 1 0 31,0 4-96-31,2 0-16 0,0 2 0 0,3 1 0 15,0 0-592-15,2 0-128 0,1 4-32 0,1-3-16112 0</inkml:trace>
  <inkml:trace contextRef="#ctx0" brushRef="#br0" timeOffset="44100.13">32086 10020 26719 0,'-1'-5'1184'0,"1"1"240"0,0 3-1136 0,-1 1-288 0,1 0 0 0,-2 0 0 0,2 0 2240 0,-1 1 384 0,0 2 64 0,-2 0 32 0,-2 4-736 0,-1 3-160 0,-1 8-32 0,-2 1 0 0,-3 5-768 0,-2 5-176 0,1 3-16 0,-3 6-16 0,-1-1-48 0,0 5 0 0,-1 3 0 0,-1 2 0 0,0 0-160 0,0 4-32 0,0 3-16 0,1 2 0 0,0-1-368 0,0 1-64 0,0-3 0 16,2-5-128-1,2-7-320-15,0-6-160 0,4-3-32 0,0-7-16 16,10-25-240-16,-12 41-32 0,12-41-16 0,0 0 0 15,-6 34-144-15,6-34-16 0,0 0-16 0,0 0 0 0,0 0-1200 16,0 0-240-16</inkml:trace>
  <inkml:trace contextRef="#ctx0" brushRef="#br0" timeOffset="44367">32320 10026 28559 0,'3'-11'1264'0,"0"6"272"0,-1-1-1232 0,-2 3-304 16,0 3 0-16,-1 0 0 0,0 3 1840 0,-2-2 304 16,-1 4 64-16,-3 2 16 0,-3 6-400 0,-2 7-80 15,-3 7-16-15,-1 5 0 0,-1 5-736 0,-2 8-160 16,0 3-16-16,-1 1-16 0,0 3 32 0,-1 10 0 16,-3 5 0-16,1 6 0 0,-1 3-160 0,2 0-32 15,0-7 0-15,2-5 0 0,3-2-640 0,1-7 0 16,3-8 0-16,3-6 0 15,3-7-832-15,7-34-160 0,-7 51-32 0,7-51 0 16,0 0 48-16,0 0 0 0,0 0 0 0,0 0-18992 0</inkml:trace>
  <inkml:trace contextRef="#ctx0" brushRef="#br0" timeOffset="45417.09">32691 10115 21183 0,'0'-4'1888'0,"0"0"-1504"0,0 2-384 0,0 2 0 0,0 2 1776 0,0-2 272 0,0-2 64 0,0 0 16 0,0 2 896 0,-2-4 176 0,1 4 48 0,0 1 0 0,-1 4-1840 0,-1 1-352 0,-1 4-80 0,4-10-16 0,-10 35-256 0,3-10-48 0,-2 7-16 0,-2 3 0 0,0-1-16 0,-1 4-16 0,-3 3 0 0,0 4 0 0,-2 3-96 0,-2 3 0 0,1-2-16 0,0-3 0 0,4-5-240 16,-1-4-64-16,2-1 0 0,0-5 0 0,2-3-192 0,-1-3 0 15,4-7 0-15,8-18 0 0,-15 29 0 0,15-29-288 16,-7 13 64-16,5-10 16 16,2-2-288-16,2-2-48 0,0-4-16 0,3-3 0 15,2 0 32-15,2-2 0 0,1-4 0 0,2-3 0 0,2-3 192 0,1-2 32 16,1-4 16-16,-1 4 0 0,-2 3 288 0,1-2-128 16,1-1 128-16,1 0 0 0,0-1 0 0,-1 4 0 15,-2 0 0-15,1-1 0 0,-3 8 272 0,-1 0 16 16,-1 2 0-16,-2 1 0 0,-2 3 0 0,-1 2 0 15,-2 0 0-15,-1 4 0 0,1-2-96 0,-2 2-32 16,-2 0 0-16,2 0 0 0,-1 2-160 0,1 0 0 16,-1 0 0-16,0 4 0 0,-1-2 0 0,1 5-144 0,1-9 144 15,0 0-208-15,0 0 208 0,-5 50-192 0,5-50 192 0,0 0-192 16,-3 55 192-16,3-55 0 0,-5 41 0 0,5-41-144 16,-5 34 16-16,5-34 0 0,0 0 0 0,-9 41 0 15,9-41-16-15,0 0 0 0,-7 22 0 0,4-16 0 16,1-4 144-16,0 0-192 0,1-2 192 0,0-2-192 15,1 0 192-15,0 0 0 0,0-2-144 0,1-2 144 16,2 0-144-16,-1 0 144 0,1 0-192 0,0-1 192 16,1 0-224-16,-2 1 64 0,2 3 16 0,0 0 0 15,0 0 144-15,-2 1-128 0,1 2 128 0,-1 2-128 16,2-2 128-16,-2 4 0 0,-2-4 0 0,0 0-128 16,0 0 128-16,0 0 0 0,0 0 0 0,0 0 0 15,25 49 0-15,-25-49 0 0,0 0 128 0,0 0-128 16,0 0 0-16,0 0 144 0,36 41-144 15,-36-41 0-15,0 0 128 0,0 0-128 0,0 0 0 0,47 10 0 0,-47-10 0 0,22-2 0 16,-10-2-192-16,-1 0 48 16,2-1-304-16,-2 1-64 0,1-2-16 0,-1 0 0 15,2 0-208-15,-2-2-32 0,3 2-16 0,-1-2 0 16,1 0-1424-16,-1 0-288 0,1-2-48 0</inkml:trace>
  <inkml:trace contextRef="#ctx0" brushRef="#br0" timeOffset="46003.27">32851 10748 29487 0,'-1'0'2624'0,"1"0"-2112"0,1 3-512 0,1-3 0 0,-1 0 1472 0,0 0 176 0,2 0 32 0,0 0 16 0,-3 0 0 0,0 0 0 0,0 0 0 0,34 0 0 16,-22-4-832-16,0-1-160 0,3 0-48 0,0-1 0 0,2-3-288 0,1-1-64 0,0 1-16 0,0-4 0 0,-4 3-288 0,1-2 0 0,-1 0 0 0,-3-3-144 0,-1 2-304 0,-1 0-64 0,-4-1-16 0,-3 2 0 15,-1-1-96-15,-4 1-16 0,-4 0 0 0,-1 2 0 16,-6 1-256-16,-2 2-64 0,-3 1-16 0,-2 2 0 16,0 1 288-16,-1 3 64 0,0 3 16 0,1 2 0 0,0 1 608 0,2 3 240 15,3-2-16-15,3 4 0 0,2-1 576 0,2 2 112 16,9-12 32-16,-9 30 0 0,9-30-112 0,0 0-32 0,6 56 0 0,-6-56 0 16,0 0-80-16,23 64-16 0,-23-64 0 0,0 0 0 15,36 62-48-15,-36-62-16 0,0 0 0 0,40 42 0 16,-40-42-304-16,0 0-64 0,44 26-16 0,-44-26 0 15,0 0-256-15,40 11 0 0,-40-11-128 0,0 0 128 32,37 0-624-32,-24-2-16 0,-2-5-16 0,1 1 0 15,-2-1-320-15,0-2-64 0,1-1-16 0</inkml:trace>
  <inkml:trace contextRef="#ctx0" brushRef="#br0" timeOffset="46234.1">33177 10510 11055 0,'0'1'976'0,"1"1"-784"0,-1-2-192 0,0 0 0 0,0 0 4624 0,0 0 880 0,0 0 192 0,0 0 16 0,0 0-2224 0,52 45-448 15,-52-45-96-15,44 41 0 0,-44-41-1152 0,47 47-208 16,-47-47-48-16,44 48-16 0,-44-48-256 0,38 47-48 16,-38-47-16-16,36 41 0 0,-36-41-736 0,0 0-144 15,44 52-16-15,-44-52-16 16,0 0-624-16,36 40-128 0,-36-40-32 0,0 0 0 15,0 0-736-15,0 0-160 0,0 0-16 0,42 38-16 16,-38-38 144-16,19-7 16 0</inkml:trace>
  <inkml:trace contextRef="#ctx0" brushRef="#br0" timeOffset="46417.4">33534 10510 38703 0,'-7'-5'1712'0,"2"3"352"0,0 2-1648 0,1 2-416 0,2 0 0 0,0 2 0 15,0 1 816-15,-3 2 80 0,-3 6 0 0,-3 3 16 16,-4 8-208-16,-3 6-32 0,-3 10-16 0,-4-1 0 16,-1 5-16-16,-2 0-16 0,-3-1 0 0,-1-4 0 31,1-3-912-31,1-3-176 0,3-1-48 0</inkml:trace>
  <inkml:trace contextRef="#ctx0" brushRef="#br0" timeOffset="63066.94">30397 4971 25791 0,'-3'0'2304'0,"1"0"-1856"0,1-1-448 0,-1 1 0 0,1-2 1360 0,-1 2 176 0,-1 0 48 0,-3-2 0 0,0 1 512 0,-3 1 96 0,1 0 32 0,-4 0 0 0,1 3-1360 0,0 0-272 0,-2 2-48 0,-2 1-16 0,0 3-272 0,-1-1-64 0,-1 2-16 0,-2 3 0 0,0 0-176 0,1 0 128 0,-4 3-128 0,-1 0 128 0,0 2-128 0,1 1 0 15,1-1 144-15,-2 2-144 0,1 2 0 0,1 1 0 16,0-1 0-16,4 0 128 0,2-1-128 0,3-1 0 15,12-20 0-15,-18 41 0 0,18-41 0 0,0 0 0 16,-5 57 0-16,5-57 0 0,0 0 0 0,14 57 0 16,-14-57 0-16,0 0 0 0,25 57 0 0,-25-57 0 15,0 0 0-15,32 54 0 0,-32-54 0 0,0 0 144 16,36 69-144-16,-36-69 0 0,0 0 0 0,31 60 0 0,-31-60 0 16,0 0 0-16,23 60 0 0,-23-60 0 15,0 0 0-15,12 59 0 0,-12-59 0 0,0 0 0 0,-1 46 0 0,1-46 0 16,-11 27 0-16,2-14 0 0,-2 0 0 0,-2 0 0 15,-5-3 128-15,-1 2-128 0,-4 0 0 0,1-2 0 16,0-1 0-16,-2 1 0 0,2-4 0 0,1-2 0 16,0-2 0-16,2-2 0 0,2-2 0 0,4-2 0 15,1 0 0-15,5-2 0 0,1 0 0 0,3 1 0 16,2 1-144-16,2 1 16 0,2 0 0 0,1 2 0 16,0 1 128-16,3 0 0 0,-7 0 0 0,0 0 0 15,0 0 0-15,0 0 0 0,0 0 0 0,42 42 128 16,-42-42-128-16,0 0 192 0,21 51-64 0,-21-51 0 15,0 0 16-15,19 75 16 0,-19-75 0 0,13 67 0 16,-13-67-32-16,11 69-128 0,-11-69 192 0,11 63-64 0,-11-63-128 16,12 58 0-16,-12-58 144 0,13 60-144 0,-13-60 0 0,0 0 0 15,21 69 0-15,-21-69-192 0,0 0 192 0,28 51-160 16,-28-51 160-16,0 0-160 0,35 38-96 0,-35-38-32 16,0 0 0-16,0 0 0 15,44 25-288-15,-44-25-48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3T15:36:22.2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25383 686 15663 0,'6'-10'1392'0,"-6"1"-1120"16,4 3-272-16,-4 3 0 0,0 1 2256 0,0-2 400 16,1-2 80-16,3-3 16 0,0-6 400 0,2 2 96 15,-1-6 16-15,-1 6 0 0,0 2-1648 0,-2 5-320 16,1-2-64-16,-3 7-16 0,2-3-400 0,2 8-96 0,-4-3-16 16,4 9 0-16,-4 3-192 0,2 6-64 0,1 0 0 0,-3 7 0 15,4 10-192-15,-4 5-32 0,0 12-16 0,-4 9 0 16,4 13-208-16,-5-4 0 0,1-1 128 0,0-12-128 15,-1-11 0-15,-1 0 0 0,0 6 0 0,-1-5 0 16,1-8-208-16,1 1 16 0,-3 2 0 0,1 1 0 31,-1-5-224-31,2-1-32 0,3-8-16 0,1-6 0 0,2-1-240 16,0-8-64-16,0-4 0 0,0-3 0 0,5-5-1024 0,-5-5-224 0</inkml:trace>
  <inkml:trace contextRef="#ctx0" brushRef="#br0" timeOffset="308.14">25840 378 20271 0,'-4'2'896'0,"2"-1"192"0,-2 5-880 0,-1-4-208 0,5 5 0 0,-4-1 0 0,4-2 2880 0,-6 7 544 0,-1 8 96 0,-3 9 32 0,-1 12-1152 0,2 8-224 0,-1 5-64 0,-1 5 0 0,2 4-1280 0,-1 4-256 0,-3 2-48 0,2-2-16 0,3-4-64 0,-1-6-32 0,3-5 0 0,1-4 0 0,-3-6-224 0,6-3-32 0,-3-5-16 0,1 1 0 0,4-2-272 0,0-6-64 0,-4 1-16 0,2-3 0 0,2 1-432 0,0-3-64 0,0 1-32 0,0-3-17984 0</inkml:trace>
  <inkml:trace contextRef="#ctx0" brushRef="#br0" timeOffset="616.6">25111 1349 23039 0,'-6'-4'1024'0,"2"3"192"15,2 1-960-15,-1 0-256 0,-1 0 0 0,4 0 0 16,0 1 2944-16,-2 1 560 0,2 4 96 0,0-2 32 15,0 7-1680-15,2 4-336 0,5 8-64 0,-7-23-16 16,19 52-784-16,-19-52-176 0,30 62-16 0,-30-62-16 16,43 68-256-16,-43-68-48 0,49 68-16 0,-49-68 0 0,0 0-224 0,81 77 0 15,-81-77 128-15,0 0-128 0,77 56 0 0,-77-56 0 16,0 0 0-16,0 0 0 0,83 39 128 0,-83-39-128 16,0 0 0-16,0 0 0 0,0 0 0 0,0 0 128 15,0 0-128-15,86 34 0 0,-76-30 0 0,-1-2 0 16,1 2 0-16,3-4 0 0,-4 0 0 0,2-6 0 15,-11 6 0-15,0 0 0 0,53-28-256 0,-30 9 0 16,1-5 0-16,0-3 0 0,-3 3-96 0,2-6-16 16,5-8 0-16,-4-5 0 15,4-2-128-15,2-11-16 0,8-8-16 0,2-8-11712 0,-1-3-2352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3T15:40:41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9623 3168 20271 0,'2'6'1792'0,"-4"-6"-1424"0,2 0-368 0,-3 0 0 0,3 2 2720 0,-2-2 480 0,2 0 80 0,0 0 32 0,-4 0-736 0,4 0-144 0,-6-2-16 0,6 2-16 0,-3 0 288 0,3 0 64 0,0 0 16 0,0-4 0 0,0 4-2528 0,0-2-512 0,3 0-112 0,3 1 0 0,0-5-944 0,3 0-176 0,0 3-32 0,5-7-16 0,-5 5 2192 0,2-3 448 0,4-1 96 0,4-3 16 0,0 3-944 0,0 0-256 0,-4-1 0 0,3-3 128 0,1 5-128 0,0-1-192 0,-4 5 32 0,-6-1 16 0,1 5-272 0,-4 0-48 0,-1 0-16 0,-1 5 0 0,-4 1 0 0,0 7 0 0,-6-2 0 0,-1 6 0 0,-1 8 288 0,-1-1 192 0,-1 2-208 0,-3 5 80 0,-2-1 128 0,2 3 0 0,2-2 0 0,-2 0 0 0,3 3 176 0,5-6-48 0,-1 3 0 0,-2-1 0 0,7-2 32 0,-3-4 0 0,4-5 0 0,4 0 0 0,1 0-160 0,-5-19 192 0,0 0-192 0,0 0 192 0,0 0-192 0,40 62 128 0,-40-62-128 0,0 0 128 0,0 0-128 0,0 0 0 0,0 0 0 0,0 0 0 0,90 24 0 0,-90-24-272 0,0 0 64 0,0 0 16 15,53-15-192-15,-42 9-48 0,2-1 0 0,-4-4 0 16,3-3-272-16,1-1-64 0,-4-2-16 0,4-5-17696 16</inkml:trace>
  <inkml:trace contextRef="#ctx0" brushRef="#br0" timeOffset="560.57">9922 2287 34095 0,'-2'2'3024'0,"0"0"-2416"0,1 2-480 0,1-4-128 0,0 1 1392 0,1 1 256 0,-1 4 48 0,0 0 16 0,2 5-832 0,0 0-176 0,2 4-16 0,-4-15-16 0,0 0-352 0,0 0-64 0,28 64 0 0,-28-64-16 0,0 0-240 0,0 0-208 0,0 0 32 0,0 0-12624 0,53 66-2544 0</inkml:trace>
  <inkml:trace contextRef="#ctx0" brushRef="#br0" timeOffset="1126.08">10546 2917 28559 0,'0'1'2544'0,"0"1"-2032"0,0 2-512 0,-4-4 0 15,4 2 2240-15,-2 2 368 0,2 1 64 0,-3 7 16 16,-1 5-944-16,-2 5-176 0,3 2-32 0,-3 10-16 16,0 4-816-16,1 5-144 0,1 0-48 0,-2 6 0 15,-3-4-256-15,5 0-48 0,4-3-16 0,-4-1 0 16,8-5-192-16,-4 0 0 0,0-36 0 0,9 50 0 15,-9-50-192-15,0 0-128 0,0 0-16 0,0 0-16 16,29 64-112-16,-24-62-32 0,-1-2 0 0,2-4 0 16,-1-1 48-16,3-5 16 0,-2-9 0 0,3-5 0 0,2-4 144 0,2-8 32 15,0-1 0-15,3-3 0 0,2-1-16 0,-3 3 0 16,0 4 0-16,-1-1 0 0,2 1 144 0,1 0 128 16,0 0-192-16,0 10 192 0,-2 7 176 0,-3 6 144 15,-3 5 16-15,0 4 16 0,-1 6 112 0,-8-4 32 16,0 0 0-16,0 0 0 0,30 67 16 0,-30-67 0 15,9 61 0-15,-9-61 0 0,6 73-96 0,-6-73-16 16,9 71 0-16,-9-71 0 0,13 60-160 0,-13-60-48 16,0 0 0-16,0 0 0 0,31 76-192 0,-31-76 0 0,0 0 0 0,0 0 0 31,0 0-368-31,77 1-64 0,-55-12-16 0,3-13 0 16,-1-4-256-16,4-6-48 0,0-6-16 0,2-1 0 15,-5 1-32-15,3-3-16 0,-3-9 0 0,3-5 0 16,0-7-640-16,2-3-128 0,4-5-16 0,-6 5-16 0,0 8 1008 0,-7 10 208 0,1 8 32 0,-7 7 16 15,-3 12 1632-15,-5 5 336 0,-1 7 64 0,-2 10 16 16,-4 0-464-16,0 10-80 0,-4 5-32 0,0 4 0 16,2 5-304-16,-5 10-64 0,-1 11-16 0,-1 11 0 15,-1-3-224-15,1 13-64 0,0 11 0 0,-1 6 0 16,5 3 0-16,-5-9 0 0,6-2 0 0,-1-5 0 16,1-4 32-16,4-4 0 0,4-4 0 0,-4-6 0 15,0-52-240-15,9 74-48 0,-9-74-16 0,15 71 0 0,-15-71-176 0,0 0-256 16,34 73 64-16,-34-73 16 15,0 0-528-15,0 0-96 0,0 0-32 0,0 0 0 16,0 0-144-16,0 0-48 0,81-1 0 0,-70-15 0 16,-2-4-672-16,1-5-144 0</inkml:trace>
  <inkml:trace contextRef="#ctx0" brushRef="#br0" timeOffset="1378.43">11089 2791 29663 0,'-15'5'640'0,"8"-3"144"0,-1 4 32 0,4-4 16 0,4 0-656 0,0-1-176 0,0 3 0 0,0 2 0 0,0 3 2656 0,4 1 496 0,-4-10 112 0,0 0 0 0,0 0-1760 0,0 0-352 0,87 58-80 0,-87-58-16 0,0 0-352 0,107 9-64 0,-107-9 0 0,86-2-16 0,-86 2-624 0,83-9 0 0,-83 9 0 0,90-13 0 0,-90 13-688 0,81-10-208 0,-81 10-32 0,92-5-19232 0</inkml:trace>
  <inkml:trace contextRef="#ctx0" brushRef="#br0" timeOffset="1654.32">12286 3183 29487 0,'4'-17'1296'0,"-2"10"288"0,2-1-1264 0,-1 3-320 0,-1 1 0 0,2 2 0 0,0 2 2496 0,2-5 432 16,3 1 80-16,4-2 32 0,-13 6-1184 0,0 0-256 16,0 0-32-16,87 17-16 0,-87-17-528 0,0 0-96 15,82 77-32-15,-82-77 0 0,68 75-320 0,-68-75-80 16,64 72-16-16,-64-72 0 0,69 69-288 0,-69-69-48 15,68 62-16-15,-68-62 0 16,0 0-512-16,83 72-128 0,-83-72 0 0,0 0-16 16,71 71-352-16,-71-71-64 0,0 0-16 0,0 0 0 15,0 0-480-15,0 0-96 0</inkml:trace>
  <inkml:trace contextRef="#ctx0" brushRef="#br0" timeOffset="1838.54">12828 2915 37775 0,'-14'0'1664'0,"9"2"368"0,-5-1-1632 0,5 1-400 0,1 2 0 0,-2-2 0 16,3 5 1344-16,-3 3 176 0,-3 5 32 0,-6 9 16 15,-4 14-288-15,0 5-48 0,-5 15-16 0,-5 1 0 16,1 6-448-16,4-1-112 0,-4 2-16 0,3 2 0 16,4-6-464-16,-3 2-176 0,7-2 0 0,2-6 144 15,2-3-1024-15,5-4-208 0,1-6-32 0,7-43-13088 16,-2 58-2624-16</inkml:trace>
  <inkml:trace contextRef="#ctx0" brushRef="#br0" timeOffset="2055.79">13660 2930 28559 0,'0'0'1264'0,"0"0"272"0,0 0-1232 0,0 0-304 16,0 0 0-16,0 0 0 0,0 0 2672 0,0 0 464 16,0 0 112-16,30 84 16 0,-30-84-1744 0,0 0-352 15,13 64-64-15,-13-64-16 0,0 0-736 0,0 0-160 16,0 0-16-16,0 0-16 16,0 0-480-16,15 64-80 0,-11-62-32 0,-4 0-19056 0</inkml:trace>
  <inkml:trace contextRef="#ctx0" brushRef="#br0" timeOffset="2238.94">13762 3501 23951 0,'0'0'1056'0,"0"0"224"0,0 0-1024 0,0 0-256 0,0 0 0 0,0 0 0 16,0 0 3520-16,0 0 656 0,0 0 128 0,28 81 32 15,-28-81-2048-15,0 0-416 0,9 54-80 0,-9-54 0 16,0 0-864-16,-5 51-160 0,-3-34-48 0,0 0 0 15,-1 2-720-15,0 1 0 0,-4-1 0 0,-2 0-14416 16,-1-2-2768-16</inkml:trace>
  <inkml:trace contextRef="#ctx0" brushRef="#br0" timeOffset="4721.53">11907 5489 25791 0,'-2'2'2304'0,"-2"2"-1856"0,0 0-448 0,2-2 0 0,2 1 2272 0,-3 1 352 0,-1 7 80 0,-2 6 16 0,-3 8-720 0,3 5-144 0,1-2-16 0,1 6-16 0,-2 0-96 0,8 1-32 0,2 7 0 0,0 1 0 0,-4-6-1696 0,5 9-352 0,5 12-64 0,1 13-16 0,2 10 672 0,-2 5 128 0,6 1 16 0,-2-4 16 0,-5-3-128 0,-1-3-16 0,-3-1-16 0,-1 8 0 0,5 20-240 0,-1-1 128 0,1 6-128 0,-1-4 0 0,-5-5 0 0,1-12 0 0,-1-15 0 0,2 3 0 0,-6 6 0 0,5 3-160 0,1-3 32 0,2-8 0 0,-3-12-192 0,-1-10-48 0,2-5 0 0,-6-47 0 0,13 77-16 0,-13-77-16 0,9 57 0 0,-9-57 0 0,0 0-304 0,0 0-48 0,15 56-16 0,-15-56 0 0,0 0 32 0,0 0 0 0,10-11 0 0,-10-4-11616 0,0-8-2304 16</inkml:trace>
  <inkml:trace contextRef="#ctx0" brushRef="#br0" timeOffset="5630.08">11882 5687 11055 0,'0'-4'976'16,"0"-2"-784"-16,0 2-192 0,0 3 0 15,4-3 2752-15,-4-2 496 0,0-3 96 0,2-6 32 16,5-4 400-16,-1-4 64 0,0 6 32 0,1 4 0 16,1 4-2400-16,-1-1-496 0,3 7-80 0,-1 1-32 15,-1 2-560-15,-1 2-112 0,-7-2-32 0,0 0 0 0,0 0 0 0,0 0 0 16,0 0 0-16,0 0 0 0,87 28 96 0,-87-28 32 15,0 0 0-15,0 0 0 0,73 13 16 0,-73-13 0 16,0 0 0-16,99 0 0 0,-99 0 0 0,79-9 0 16,-79 9 0-16,94-15 0 0,-94 15 64 0,87-19 16 15,-35 9 0-15,7-3 0 0,5 2 32 0,7-6 16 16,2 6 0-16,2-2 0 0,-13 3-48 0,6-1 0 16,4 2 0-16,-5-1 0 0,-3 5-16 0,-64 5-16 15,109-10 0-15,-109 10 0 0,105-4-96 0,-105 4 0 16,121-3-16-16,-121 3 0 0,120-2-16 0,-120 2 0 15,116-4 0-15,-116 4 0 0,100-2-64 0,-100 2-16 0,83-2 0 16,-83 2 0-16,71-2-144 0,-71 2 128 0,73-5-128 0,-73 5 128 16,68-4-128-16,-68 4 192 0,60-9-192 0,-60 9 192 15,0 0-192-15,68-4 0 0,-68 4 0 0,0 0 0 16,0 0 0-16,0 0 0 0,0 0 0 0,0 0 0 16,69 9 0-16,-65-5 0 0,-4 2 0 0,0-1 0 15,-4 3 0-15,2-3 0 0,2 5-176 0,-7-1 176 16,5 1-128-16,-4-1 128 0,3 0-128 0,-1 3 128 15,-2 1 0-15,1-4 0 0,1 3 0 0,-2 1-128 16,1 0 128-16,-3 2 0 0,2 4 0 0,1-2 0 16,-3 5 0-16,6-1 0 0,-3 3 0 0,1 3 0 15,-2-3 0-15,6 0 0 0,-3 5 0 0,3 6-128 16,-4 9 128-16,2 6 0 0,2 8 0 0,0 5 0 16,0-1-256-16,6 7 16 0,-6 10 16 0,3 4 0 0,-1-6 224 15,2 5 0-15,-2 9 0 0,2 1-144 0,-4 2 144 0,3 3-192 16,3 1 192-16,0-4-192 0,1-7 192 0,-7-7-192 15,6 3 192-15,-2 3-192 0,1 3 192 0,-1-3 0 16,2-9-144-16,-1-2 144 0,5-9 0 0,-5-2 0 16,5-8 0-16,-1 3 0 0,-9-59 0 0,10 96 0 15,-10-96 0-15,13 94 0 0,-13-94 0 0,9 84 0 16,-9-84 0-16,8 58 128 0,-8-58-128 0,3 57 128 16,-3-57-128-16,0 0 128 0,4 67-128 0,-4-67 0 15,0 0 144-15,-9 46-144 0,5-37 0 0,0-2 0 16,-1-1 0-16,-1 0 0 0,0-3 0 0,-3-1 0 15,-4 2 0-15,-2 0 0 0,-8-4 0 0,2 4 144 0,-7-3-144 16,-2-1 0-16,2 4 128 0,-6-8-128 0,-5 4 0 16,-5-1 0-16,1-3 0 0,-4 0 0 0,-2 2 0 0,-3 0 0 15,-6 4 0-15,-4 0 0 0,-6 2 0 0,-13 1 0 16,-9 5 0-16,-12-1 0 0,-5 3 0 0,-2 1 0 16,8 6 0-16,-1-4 0 0,1 3 0 0,5-3 0 15,6 0 0-15,3 2 0 0,10-2 0 0,15-3 0 16,6 1 128-16,13-4-128 0,7-5 0 0,8-2 0 15,7-2 0-15,8-4 0 0,4 2 0 0,3-7 0 32,6-1-320-32,6-1-192 0,7-8-16 0,2-5-16 0,9-4-1056 0,10-10-192 0</inkml:trace>
  <inkml:trace contextRef="#ctx0" brushRef="#br0" timeOffset="6064.34">12281 6480 21183 0,'-6'-10'944'0,"6"5"192"0,-4-1-912 0,4 2-224 0,0-1 0 0,4 1 0 0,-4 0 2944 0,2-3 560 0,2-3 96 0,5-3 32 0,0-6-1168 0,1 4-224 0,5 2-64 0,0 2 0 0,4-2-1136 0,0 3-224 0,5 1-48 0,-24 9-16 0,47-15-96 0,-47 15-16 0,53-10 0 0,-53 10 0 0,67-5-64 0,-67 5 0 0,87-8-16 0,-87 8 0 0,120-5-144 0,-58-1-32 0,-2 0 0 0,6-1 0 0,5-1-160 0,6-5-32 0,-9 0-16 0,0-2 0 0,-4 2-48 0,1-2 0 0,-1-2 0 0,8-2 0 0,8-5-128 0,1-3 0 0,6-1 0 0,-10 2 0 0,-15 1 0 0,-4 3-256 0,-5 1 64 0,-8 2 16 0,-8 0-448 0,-8 8-80 0,-5 4-32 0,-9 1 0 16,-6 6-160-16,-5 0-48 0,-4 9 0 0,-9 1-12816 15,-1 5-2560-15</inkml:trace>
  <inkml:trace contextRef="#ctx0" brushRef="#br0" timeOffset="6498.46">12237 7214 22223 0,'-9'0'480'0,"3"0"96"0,3 0 32 0,-3 0 32 0,6 0-512 0,0 0-128 0,-4 0 0 0,2 0 0 16,2 0 4096-16,-1-3 800 0,2 1 160 0,5-6 16 15,0 3-3120-15,3-1-624 0,4-3-128 0,-13 9-32 16,43-19-192-16,-43 19-32 0,55-21-16 0,-55 21 0 15,71-19-160-15,-27 4-48 0,-44 15 0 0,97-20 0 16,-40 12-144-16,5-1-48 0,5 1 0 0,5 1 0 16,-1-3-208-16,6 3-64 0,2-3 0 0,2 1 0 15,-8 3-256-15,2 1 0 0,-3-1 128 0,1 2-128 16,8-7 0-16,-4 0 0 0,0-1-176 0,-6-3 176 16,-3 2-400-16,-10 0 16 0,-1 2 16 0,-57 11 0 15,88-23-320-15,-88 23-64 0,53-17-16 0,-53 17 0 16,32-13 176-16,-17 8 16 0,-10-3 16 0,5 2 0 15,-7 3-96-15,-3-3-32 0,0 4 0 0,-3-2 0 16,-1 1-400-16,-5 1-96 0</inkml:trace>
  <inkml:trace contextRef="#ctx0" brushRef="#br0" timeOffset="6982.82">12237 7906 23951 0,'-5'0'2128'0,"-3"0"-1696"0,6 0-432 0,-1 0 0 15,3 0 2096-15,0 0 336 0,-6 0 64 0,-3 0 0 0,3 0-32 0,-2-6-16 0,8 3 0 0,8-3 0 0,1-3-1408 0,8-5-272 0,6 1-64 0,-23 13-16 0,62-30 48 0,-19 15 16 0,0-4 0 0,2 4 0 0,12-5 32 0,7 3 16 0,5 2 0 0,-1 2 0 0,-4 1-48 0,13 3-16 0,17-6 0 0,4 0 0 0,-3 2-336 0,-4-1-64 0,1 3-16 0,-2-4 0 0,-22 8-144 0,5-3-48 0,17-1 0 0,2-4 0 0,-15 2-128 0,-11 3 0 0,-66 10 144 0,111-15-144 0,-111 15 0 0,92-9 0 0,-92 9 0 0,73-9 0 0,-73 9 0 0,75-10-256 16,-75 10 64-16,77-11 0 0,-77 11-112 0,62-8-16 16,-62 8-16-16,0 0 0 15,83-5-112-15,-83 5 0 0,0 0-16 0,72-6 0 16,-72 6-368-16,0 0-64 0,0 0 0 0,0 0-16 15,58-9 80-15,-54 9 0 0,-4-4 16 0,1 2-19472 0</inkml:trace>
  <inkml:trace contextRef="#ctx0" brushRef="#br0" timeOffset="15057.24">10383 5745 29535 0,'0'0'2624'0,"-4"4"-2096"0,2-4-528 0,-2 3 0 0,0 5 2224 0,3 1 336 0,-3 4 64 0,-2-7 0 0,6 3-1696 0,-4 3-352 0,3 8-64 0,-3 10 0 0,-2 14-224 0,2 3-32 0,-1 3-16 0,5 1 0 0,-4-6-240 0,4-3 144 0,4-9-144 0,-2 1 128 0,1-9-128 0,3-7 0 0,2-3 0 0,-1-3 0 0,1-1-400 0,1-5-64 0,0 3-16 0,3-7-11632 0,-3 0-2336 0</inkml:trace>
  <inkml:trace contextRef="#ctx0" brushRef="#br0" timeOffset="15066.26">10608 5903 12895 0,'0'2'1152'0,"-4"1"-928"0,2 1-224 0,2-2 0 0,0 2 2960 0,-1-1 560 0,-1 7 96 0,2-1 32 0,-4 6-640 0,2 4-128 0,2 2-32 0,0 1 0 0,2-7-1680 0,2 0-336 0,1-1-64 0,-1-3 0 0,2-2-480 0,-1-3-96 0,3 1 0 0,-2-5-16 0,3 2-176 0,-5-4 128 0,7 0-128 0,-5-4 128 0,1 2-128 0,-1-3 0 0,-1-3-160 0,5-1 160 0,-1 3-256 0,-5-3 64 0,-2-1 0 0,2 1 0 0,-1-2-80 0,3-2-16 0,-2-1 0 0,-4 3 0 0,2-4-32 0,1-2-16 0,-3 2 0 0,0-2 0 0,0-2-96 0,-3 3-16 0,1-1 0 0,2-2 0 0,-4 2-64 0,0 0-32 0,2 0 0 0,-1 2 0 0,3 4-48 0,-4 1-16 0,2 7 0 0,-2-3 0 0,0 2 160 0,3 2 16 0,-3 2 16 0,0 2 0 0,2 2-48 0,-3-2-16 0,1 2 0 0,-2 1 0 0,6 1-496 0,-4 1-112 0,-1-1 0 0,5 2-16 0,-4 3-832 0,8-9-176 0</inkml:trace>
  <inkml:trace contextRef="#ctx0" brushRef="#br0" timeOffset="15485.6">11031 5816 8287 0,'0'0'736'15,"-4"-4"-592"-15,2 3-144 0,0 1 0 16,2 0 3584-16,-1-2 672 0,-3 0 144 0,-2-2 16 0,1 2-240 0,-3-2-48 16,2 4-16-16,1 4 0 15,-1 4-2768-15,2 1-544 0,1 4-112 0,1 6-32 0,2 2-320 0,2 3-64 16,1 4-16-16,-1 1 0 0,6-1-48 0,-6-6-16 15,1-1 0-15,3 1 0 0,2-1-16 0,-8-21-16 16,0 0 0-16,0 0 0 0,48 66-160 0,-48-66 0 16,0 0 144-16,0 0-144 0,0 0 0 0,0 0 144 15,81-2-144-15,-66-7 0 0,0-1 896 0,-5-1 80 16,-1-2 16-16,0 2 0 0,1-4-80 0,-4-4-16 16,-1 0 0-16,-1-5 0 15,0 1-2400-15,-4 2-480 0,-4-1-112 0,-2 1-16 0,3 4 1664 0,-7 2 448 16,1-2-128-16,-1 4 128 0,-1 0-240 0,2 2 16 0,-5 1 0 15,3 5 0 1,2 1-240-16,-1 0-48 0,1 4-16 0,3 4-11664 0,3-2-2336 0</inkml:trace>
  <inkml:trace contextRef="#ctx0" brushRef="#br0" timeOffset="16103">10858 6649 9215 0,'-9'-2'816'0,"3"-2"-656"0,2 2-160 0,-1 0 0 0,5 2 2416 0,-4 0 448 0,4 0 80 0,-4 0 32 0,2 2 1248 0,-5 4 256 0,1 3 64 0,2 3 0 0,2 4-2736 0,2 7-528 0,0 3-128 0,0 8 0 0,2 4-800 0,0 3-160 0,4 0-16 0,-2-5-16 0,1 0-160 0,5-6 0 0,-1 0 0 0,-9-30 128 0,0 0-816 0,40 75-160 0,-40-75-48 0,0 0-16448 0</inkml:trace>
  <inkml:trace contextRef="#ctx0" brushRef="#br0" timeOffset="16337.33">11093 6716 15663 0,'-4'4'688'0,"-1"0"144"0,-3-2-656 0,6 2-176 15,-2-1 0-15,3 3 0 0,-1-2 3008 0,0 5 576 16,-2 6 128-16,-2 6 0 0,3 5-912 0,1 4-192 16,2 0-48-16,5-2 0 0,-1 1-1424 0,2-11-304 15,-6-18-48-15,0 0-16 0,0 0-448 0,0 0-112 16,0 0-16-16,0 0 0 0,90 38-192 0,-75-49 144 15,-4-1-144-15,2-3 128 0,-1 0-128 0,1 2 0 16,-4-6 0-16,1-1 128 0,-5 1-128 0,1 0-144 16,1 0 144-16,-5 4-208 0,-2-7-32 0,-2 3 0 0,2 2 0 0,-7 4 0 15,-1-2 64-15,-1-2 16 0,-4 6 0 0,0-2 0 16,-2 3-48-16,0 3-16 0,0 3 0 0,1-2 0 31,3 6-352-31,2-4-64 0,-1 8 0 0,1-4-16 16,3 6-1056-16,3-4-208 0,-1 5-32 0,2-1-12576 0</inkml:trace>
  <inkml:trace contextRef="#ctx0" brushRef="#br0" timeOffset="16521.62">11578 6476 13823 0,'-4'7'1216'0,"4"-5"-960"0,-4 2-256 0,2 0 0 0,2 1 3456 0,0-3 640 16,-3 6 128-16,3 1 16 0,-4 10-656 0,2 7-128 15,2 12-16-15,0 9-16 0,0 2-2368 0,0 7-480 16,0 6-80-16,2 4-32 0,2-4-272 0,-1-6-48 16,3 1-16-16,0-7 0 15,7-3-560-15,-4 0-112 0</inkml:trace>
  <inkml:trace contextRef="#ctx0" brushRef="#br0" timeOffset="16888.79">11176 7600 22111 0,'-6'0'1968'15,"-1"3"-1584"-15,5-1-384 0,2 0 0 16,-4 0 2176-16,0 2 368 0,-2 5 64 0,-3 1 16 15,-2 8-192-15,-2 7-16 0,3-1-16 0,1 4 0 0,3 1-1776 0,2 1-368 16,4-2-64-16,4-2 0 16,0-1-496-16,-4-25-80 0,0 0-32 0,30 62-17312 15</inkml:trace>
  <inkml:trace contextRef="#ctx0" brushRef="#br0" timeOffset="17130.82">11354 7735 12895 0,'-9'2'1152'0,"3"0"-928"16,2 1-224-16,3-3 0 0,1 2 5104 0,0 0 976 0,0 0 192 0,0 2 32 16,0 5-3568-16,1-1-720 0,7 3-144 15,-8-11-16-15,0 0-1120 0,0 0-224 16,0 0-32-16,0 0-16 0,0 0-256 0,79 43-48 0,-66-45-16 0,-13 2 0 16,0 0-144-16,39-17 0 0,-25 8 0 0,-5-4 0 15,2 2-272-15,-1-3-48 0,-3 3 0 0,-1 0 0 31,-1-4-224-31,-1 4-48 0,-4-3-16 0,0 3 0 16,-4 2-224-16,-1-6-64 0,-5 5 0 0,-3-1 0 0,2 0-784 16,-4 0-176-16,-4-1-16 0,2 1-16 0,2-4-1072 0,0 6-224 15</inkml:trace>
  <inkml:trace contextRef="#ctx0" brushRef="#br0" timeOffset="17540.52">11768 7444 2751 0,'-6'2'256'0,"2"-2"-256"15,2 0 0-15,2 3 0 0,-3-3 4352 0,3 0 832 16,0 0 176-16,-4 2 16 0,2 0-464 0,2 0-112 15,-4 2 0-15,4 1-16 0,4-3-3296 0,-4 2-656 16,6 2-128-16,-3 1-16 0,7-1-320 0,-5 1-64 16,-5-7-16-16,0 0 0 0,0 0-288 0,0 0 0 15,0 0 0-15,53 66 0 0,-49-49 0 0,-2-2 0 0,1 0 0 0,-6 2 0 16,1 4 0-16,-2-3 0 16,-5 3-176-16,-1 2 176 0,1 1-160 0,-4-5 160 0,5 2-128 0,-5 1 128 15,4-7-144-15,3-2 144 0,0-1-160 0,3-3 160 16,3 0-224-16,0-7 48 0,0 2 16 0,1 0 0 15,3-4-96-15,0 2 0 0,5-2-16 0,-3 0 0 16,3-2 96-16,3-2 32 0,1 0 0 0,0 2 0 16,-13 2 144-16,0 0 0 0,60-18 0 0,-60 18-128 15,0 0-320-15,70-19-48 0,-70 19-16 0,0 0-10960 16,77-6-2208-16</inkml:trace>
  <inkml:trace contextRef="#ctx0" brushRef="#br0" timeOffset="17929.06">11191 8458 22111 0,'-6'6'1968'0,"0"2"-1584"0,3-3-384 0,-1 1 0 0,2-2 2096 0,-2 3 336 0,-1 10 64 0,-10 8 0 0,1 12-432 0,-1 8-80 15,6 4-32-15,0-2 0 0,9-6-1584 0,-4-1-368 0,8-4 0 0,-1-1-16912 0</inkml:trace>
  <inkml:trace contextRef="#ctx0" brushRef="#br0" timeOffset="18128.27">11497 8453 25791 0,'-13'19'2304'0,"7"-8"-1856"0,1-2-448 0,1-3 0 0,0 0 2656 0,4 1 432 16,0-1 96-16,0 7 16 16,4 4-1552-16,-4 5-304 0,4 3-64 0,1-3-16 0,1-7-720 0,-6-15-144 15,0 0-16-15,0 0-16 0,0 0-368 0,0 0 0 16,0 0 0-16,90 10 128 0,-75-25-304 0,-2-4-48 16,2 2-16-16,-5 0 0 0,5-5-64 0,-6 1-16 15,1 2 0-15,-7-3 0 0,3 5 32 0,-6-2 0 16,0 4 0-16,-4-2 0 0,0 2-32 0,-1 0 0 15,-1-2 0-15,-3 2 0 16,-4 0-480-16,1 0-96 0,3 2-32 0,-6 1 0 16,2 3-944-16,1 0-192 0,-1 1-48 0,4 1-11648 0</inkml:trace>
  <inkml:trace contextRef="#ctx0" brushRef="#br0" timeOffset="18509.06">11728 8235 20959 0,'4'-2'448'0,"-4"2"112"0,0 0 16 0,2 0 16 0,2 0-464 0,-4 0-128 0,3 2 0 0,3 0 0 15,3 0 3776-15,1 1 720 0,-10-3 160 0,0 0 16 16,0 0-3040-16,0 0-608 0,82 23-128 0,-82-23-32 16,0 0-640-16,0 0-224 0,0 0 144 0,0 0-144 15,78 36 0-15,-78-36-176 0,0 0 16 0,0 0 0 16,0 0-432-16,22 52-96 0,-22-37-16 0,-4 0 0 15,-1 2-256-15,-5 0-48 0,3 0-16 16,-3-2 0-16,3 4 192 0,-3-4 16 0,3-4 16 0,1-1 0 0,1-1 336 0,-3-2 64 16,6-1 16-16,-2 0 0 0,3-2 384 0,1 1 0 15,0-1 192-15,0 2-64 0,1-1 928 0,5 3 192 16,2-3 32-16,-3 1 16 0,-5-6 528 0,0 0 96 16,0 0 32-16,0 0 0 15,0 0-1952-15,0 0-528 0,83 47-48 0,-83-47 0 0,0 0 576 0,0 0 0 16,0 0 160-16,38 68-32 0,-35-50-128 0,-3-3 128 15,-3 4-128-15,-1-6 128 0,2 4-128 0,-7 0 0 16,3 2 0-16,-4-4 0 0,1 0 432 0,2-6 112 16,-1 1 32-16,-1-1-19264 0</inkml:trace>
  <inkml:trace contextRef="#ctx0" brushRef="#br0" timeOffset="18927.66">12175 7979 5519 0,'-3'-2'496'0,"1"-1"-496"0,2 3 0 0,0-4 0 0,0 2 2000 0,0 2 304 0,-4-6 64 0,2 3 16 0,0-5 1136 0,0 1 208 0,2 3 48 0,0-2 16 0,0 2-1360 0,0 4-288 0,2 0-48 0,0 0-16 0,4 4-752 0,-6-4-160 0,0 0-16 0,0 0-16 0,0 0-576 0,39 68-112 0,-39-68-32 0,25 60 0 0,-25-60-192 0,19 71-32 0,-10-29-16 0,0 3 0 0,-3 11-48 0,1 2-128 0,-5 4 192 0,2 0-64 0,0 0-272 0,1-3-64 0,1-7-16 0,-2-3 0 0,2-7-736 0,-3-3-128 0,7-5-48 0,-10-34-15984 0</inkml:trace>
  <inkml:trace contextRef="#ctx0" brushRef="#br0" timeOffset="33000.06">12672 10248 23615 0,'-2'-2'2096'0,"-4"-2"-1680"0,-1 0-416 0,1 2 0 0,2-2 2960 0,2 4 512 0,-1 0 112 0,-3 0 0 0,-2 4-1872 0,-3 0-384 0,2 7-80 0,-1 4-16 0,5 8-576 0,1 1-112 0,2 10-32 0,2 4 0 0,6 5 16 0,-4 10 0 0,5 9 0 0,-1 11 0 0,3 8-96 0,-5 7-32 0,1 4 0 0,1 11 0 0,-2 8-80 0,-2-5-32 0,2-33 0 0,-1 11 0 0,-1 24-96 0,2 10 0 0,2-2-16 0,-3-3 0 0,1-13-176 0,2 1 192 0,-1 8-192 0,5-2 192 0,-5-1-192 0,5-7 0 0,-1-9 0 0,-3-7 0 0,1-6 0 0,3 2 0 0,1 6 0 0,-2-8 0 0,5-4 0 0,-5-7 0 0,0-12 0 0,1-3 0 0,-3-8-144 0,-7-43-64 0,17 70-16 0,-17-70 0 0,0 0-240 0,15 60-48 0,-11-51-16 0,-2-3 0 0,2-2-112 0,-4-4-32 0,3-2 0 0,-5-4 0 0,2 1-160 0,-1-9-16 0,-3-1-16 0,4-13-17424 0</inkml:trace>
  <inkml:trace contextRef="#ctx0" brushRef="#br0" timeOffset="34016.42">12531 10279 4607 0,'0'-5'400'0,"0"-3"-400"0,0 6 0 0,0-1 0 15,0 1 2944-15,0-2 512 0,0-3 112 0,0-5 16 16,-4-3 416-16,8 2 96 0,-4 4 0 0,3 3 16 16,-1 0-1728-16,6 6-336 0,1-3-80 0,2 1-16 15,5 2-976-15,-1 0-192 0,-15 0-32 0,0 0-16 16,65-4 736-16,-65 4 128 0,0 0 48 0,91-13 0 16,-91 13-1648-16,77-13-576 0,-77 13 16 0,86-12 0 15,-86 12 560-15,102-5 320 0,-102 5-32 0,110 0-16 16,-110 0-128-16,124 9-16 0,-124-9-128 0,130 8 192 0,-130-8-192 0,122 3 0 15,-122-3 0-15,128 6 0 0,-128-6 0 0,130 4 0 16,-130-4 0-16,126 5 0 0,-126-5 0 0,105 4 0 16,-105-4 0-16,92-2 0 0,-92 2 0 0,81-3 0 15,-81 3 0-15,73-8 0 0,-73 8 0 0,0 0 0 16,102 4 128-16,-102-4-128 0,0 0 0 0,86 4 0 16,-86-4 0-16,0 0 0 0,71-6 0 0,-71 6 0 15,0 0 0-15,0 0 0 0,72 6 128 0,-61-6-128 16,2 0 0-16,-7-4 0 0,1 4 0 0,-1-2 128 15,0 2-128-15,-1 0 0 0,3 0 0 0,-3 0 0 16,-1-2 128-16,2 0-128 0,-2 2 0 0,1 0 0 16,-1 0 0-16,2 0 0 0,-3 0 0 0,3 2 0 15,0-2 0-15,-3 2 0 0,-1 0 0 0,2 2 0 0,-4-3 0 0,4 3 0 16,-2 2 0-16,1 1 0 0,-3-1 0 0,4-2 0 16,-4 5 0-16,0-1 0 0,0 3 0 0,0 0 0 15,0 1 0-15,0 1 0 0,2 2 0 0,2 2 0 16,-4 3 0-16,4 5-128 0,1 5 128 0,-5 2 0 15,6 0 0-15,-2-2-160 0,-4-2 160 0,2 2-128 16,1 4 128-16,-3 5 0 0,0 8-144 0,0 12 144 16,6 6 0-16,-2 3 0 0,-4 3 0 0,0-7 0 15,3 2 0-15,-3-8 0 0,0 1 0 0,2 6 0 16,2 9 0-16,-4 6 0 0,6 7 0 0,-3-4 0 16,-1 1 0-16,2-5 0 0,0-4 0 0,-4-1 0 0,6-3 0 15,-6-7 0-15,3-6 0 0,-1 8 0 0,6 2 0 16,-3 7 0-16,-1 2 0 0,2-4 0 0,-1-9 0 0,-1-2 0 15,-2 4 128-15,2-12-128 0,0-9 160 0,-4 0-160 16,5 2 192-16,-3 2-192 0,2 0 128 0,0 0-128 16,-3-2 0-16,3-4 0 0,-4-43 128 0,4 75-128 15,-4-75 0-15,6 74 0 0,-6-42 0 0,0-2 0 16,-4-6 128-16,2-1-128 0,2-3 0 0,-4-1 0 16,-1-4 0-16,-1-2 0 0,2 2 0 0,-1 0 0 15,-5-5 0-15,3-1 0 0,-1 1 128 0,1-1-128 16,-3-3 0-16,-1-3 0 0,1 3 0 0,1-6 0 15,0 4 0-15,-4-4 0 0,1 2 0 0,-3-2 0 16,-2 3 0-16,0-6 0 0,0 3-160 0,-1-2 160 16,-3 2-160-16,-3-2 160 0,-1 4-128 0,-7 3 128 0,-2-5 0 0,-3 2-144 15,1 2 144-15,-1 0 0 0,-7 1-144 0,-5 5 144 16,-3-5-144-16,5 5 144 0,2-3-192 0,-8 1 192 16,0 1-320-16,-12 4 32 0,3-3 16 0,-2-1 0 15,2 2-48-15,-2 3-16 0,-6-5 0 0,3 0 0 16,3 1 80-16,6-1 32 0,1 1 0 0,1-3 0 15,11 1-32-15,-2-6 0 0,3-1 0 0,5-2 0 16,1-1 32-16,5-6 0 0,-1-3 0 0,4-2 0 16,2-2-160-16,-1-6-48 0,5-5 0 15,-1-6-11840-15,7 0-2368 0</inkml:trace>
  <inkml:trace contextRef="#ctx0" brushRef="#br0" timeOffset="34562.21">12617 11178 19343 0,'4'-4'1728'0,"-2"0"-1392"0,1 2-336 0,1-3 0 0,2 1 2176 0,3-2 384 0,10-3 64 0,11-8 0 0,17-6 16 0,17 1 0 0,17 1 0 0,5 10 0 0,6 9-1440 0,4 2-304 0,0 6-48 0,0 1-16 0,2 3-352 0,1-3-80 0,-3 3-16 0,-13-3 0 0,-83-7-192 0,143 8-32 0,-66-7-16 0,0-1 0 0,0-3-144 0,-10-3 0 0,-1 2 0 0,-66 4 128 0,102-5-128 0,-102 5 0 0,92-4 0 0,-92 4 0 0,71 0 0 0,-71 0 0 0,0 0 0 0,0 0 0 0,0 0-192 0,73 4-80 0,-67-4-16 0,-6 2-12384 15,-2 1-2496-15</inkml:trace>
  <inkml:trace contextRef="#ctx0" brushRef="#br0" timeOffset="35096.15">13044 11928 19343 0,'-13'-4'848'0,"7"2"192"16,2-2-832-16,0 2-208 0,3 0 0 0,1 1 0 0,0-5 2688 0,0 2 512 15,0-5 80-15,0-6 32 0,0 0-480 0,3 2-80 16,3-3-32-16,3 1 0 0,1 6-1552 0,1 2-304 16,2-1-64-16,2 6-16 0,4 2-224 0,-19 0-48 15,0 0-16-15,0 0 0 0,79 10-192 0,-79-10-48 16,0 0 0-16,0 0 0 0,113 16-48 0,-113-16-16 15,77 6 0-15,-77-6 0 0,101 6-192 0,-101-6 176 16,117 3-176-16,-117-3 160 0,127 2-160 0,-127-2 0 16,130 8 0-16,-130-8 0 0,132 6 128 0,-132-6-128 15,120 1 0-15,-120-1 128 0,115 0 48 0,-115 0 0 0,110-1 0 0,-110 1 0 16,111 0-176-16,-111 0 0 0,100 0 0 16,-100 0 128-16,86-6-352 0,-86 6-80 0,72-8-16 15,-72 8 0 1,52-11-256-16,-52 11-48 0,0 0-16 0,0 0 0 15,59-13-288-15,-54 11-64 0,-1 0-16 0,2 2-18032 0</inkml:trace>
  <inkml:trace contextRef="#ctx0" brushRef="#br0" timeOffset="35615.6">12824 12769 18431 0,'-15'8'816'0,"5"-8"160"0,5 2-784 0,-3 2-192 0,6-4 0 0,-1 0 0 0,3 0 2496 0,-6 0 464 0,2 0 96 0,-5 0 16 0,3-6-128 0,2 6 0 0,3-6-16 0,-3 3 0 0,8-1-1760 0,-4 0-336 0,5-3-80 0,5 3-16 0,-1-2 16 0,2 1 0 0,2 3 0 0,-13 2 0 0,0 0-112 0,68-12 0 0,-68 12-16 0,68-5 0 0,-68 5-112 0,96-4-32 0,-96 4 0 0,105-4 0 0,-105 4-128 0,116 4-32 0,-39-4 0 0,8 0 0 0,-6 0-320 0,2-4 144 0,-1 2-144 0,3 0 0 0,4 1 128 0,-7-5-128 0,-3-2 0 0,-5-1 0 0,-8 0 0 0,-64 9 0 0,118-17 128 0,-118 17-128 0,107-17 0 0,-107 17 0 0,109-11 0 0,-109 11 0 16,94-21 0-16,-94 21-272 0,75-13 48 0,-75 13 16 15,0 0-560-15,83-10-96 0,-83 10-32 0,0 0 0 16,0 0-384-16,75-7-96 0</inkml:trace>
  <inkml:trace contextRef="#ctx0" brushRef="#br0" timeOffset="37623.82">11253 10325 10127 0,'3'-2'896'0,"-6"2"-704"0,3 0-192 0,0 0 0 0,0 0 2352 0,0 0 432 0,-4-4 96 0,2 4 0 0,-4 0 1168 0,3 4 240 0,-1 1 32 0,2 8 16 0,-2 3-2416 0,4 2-464 0,-5 10-112 0,5 3 0 0,-4 6-752 0,4-1-144 0,-4 5-16 0,2 2-16 0,2 1-160 0,0-1-48 0,0 0 0 0,0-9 0 0,0 0-208 0,2-6 0 0,2-4 0 0,-4-24 0 0,0 0-448 0,0 0-144 0,28 64-32 0,-22-54-17952 0</inkml:trace>
  <inkml:trace contextRef="#ctx0" brushRef="#br0" timeOffset="38120.4">11593 10353 11967 0,'-4'0'1072'0,"0"0"-864"0,2 0-208 0,-1 0 0 16,1 4 2832-16,0-4 528 0,-4 3 96 0,1 3 32 16,-8 3 144-16,1 4 16 0,3 4 16 0,3 2 0 15,-1 0-2224-15,5-4-448 0,-2 0-96 0,4 4 0 16,0 7-432-16,4 4-80 0,-2-5 0 0,-2-25-16 0,0 0-48 0,22 64 0 15,-22-64 0-15,0 0 0 0,0 0-112 0,0 0-16 16,0 0-16-16,0 0 0 0,89 7-176 0,-76-20 0 16,6-2 0-16,-4-4 128 0,-2-2-128 0,2-3 0 15,0 1-160-15,-2-5 160 0,-4 4-352 0,3-1 32 16,-7 1 0-16,-1 1 0 0,0 6-64 0,-4 1 0 16,-4 1 0-16,-5-1 0 0,-3 1 32 0,-1 6 0 15,-2 0 0-15,-4 3 0 16,-3 4-336-16,-3 2-64 0,-1 4-16 0,0 5 0 15,-1-3-160-15,9 7-32 0,-1-4-16 0,0 3 0 16,6 1-320-16,2-2-64 0,5 0-16 0,-2 1-7792 0,8-7-1568 16</inkml:trace>
  <inkml:trace contextRef="#ctx0" brushRef="#br0" timeOffset="38504.11">11877 10236 16575 0,'2'0'1472'0,"1"0"-1168"0,-3 0-304 0,0 0 0 0,4 0 4112 0,-2 0 768 0,5 0 160 0,3 2 16 0,-10-2-2656 16,0 0-544-16,0 0-96 0,83 21-32 0,-83-21-976 0,0 0-208 0,0 0-32 0,80 41-16 0,-80-41-320 0,0 0-176 0,0 0 192 0,0 0-192 0,0 0 0 0,45 81 0 0,-46-62 0 0,-9 1 0 0,1 3-208 0,-1-4 48 0,1-4 16 0,-6 4 0 0,0-1-32 0,-2 7 0 0,2-6 0 0,0 1 0 0,0-5 32 0,5-2 0 0,1-3 0 0,0-1 0 0,3-5 144 0,2 2-208 0,4-4 80 0,-3-1 128 0,3 1-128 0,0-2 128 16,3 0 0-16,-3 0 0 0,4 0 0 0,2 0 240 15,-1 4-48-15,5-4 0 0,-5 0 64 0,9 0 16 16,-14 0 0-16,0 0 0 0,0 0-80 0,0 0-32 16,86 11 0-16,-86-11 0 0,0 0-160 0,0 0 0 15,0 0 144-15,90 32-144 0,-90-32 128 0,0 0-128 16,0 0 128-16,0 0-128 0,26 68 176 0,-31-49-48 15,-5 1 0-15,-1 3 0 0,-6 1 0 0,2 1-128 16,-4-1 192-16,4 1-64 16,-5-3-496-16,3-1-96 0,-2 1-32 0,2-3-12352 0,-2-4-2464 0</inkml:trace>
  <inkml:trace contextRef="#ctx0" brushRef="#br0" timeOffset="39042.98">11377 11424 13823 0,'0'0'1216'0,"0"-2"-960"0,0 2-256 0,0 0 0 0,0 0 2816 0,-4 2 528 0,4 2 112 0,-6-1 0 0,3 7 176 0,-3 7 16 0,0 5 16 0,3 3 0 0,-3 3-2352 0,2 6-480 0,4-4-80 0,-4 2-32 0,4 2-288 0,0-1-64 0,0 1-16 0,4 0 0 0,-4-4-192 0,0-2-32 0,0 1-128 0,0-29 192 0,0 0-336 0,15 62-80 0,-15-62-16 0,0 0-18976 0</inkml:trace>
  <inkml:trace contextRef="#ctx0" brushRef="#br0" timeOffset="39306.21">11599 11548 31327 0,'-6'24'1392'0,"2"-10"272"0,0 1-1328 0,2-2-336 15,2-4 0-15,0-3 0 0,2 3 2032 0,-2-9 336 16,0 0 64-16,23 77 0 0,-23-77-1280 0,0 0-272 16,39 79-48-16,-39-79-16 0,0 0-352 0,0 0-64 15,0 0-16-15,85 8 0 0,-70-18-160 0,4-7-32 16,-2 0-16-16,0-1 0 0,1-7-176 0,-3-3 0 15,0 0 144-15,-1 3-144 0,-7-3-224 0,1 4-112 16,-3 3-32-16,-5 2 0 16,-3 1-144-16,-5 2-48 0,-1-2 0 0,-1 3 0 15,-7 2 96-15,2-1 16 0,-4 3 0 0,3 2 0 16,-3 3-352-16,2 0-64 0,0 3-16 0,4 3 0 16,0 2-624-16,1 1-128 0,7 3-32 0,-5 1-13184 0</inkml:trace>
  <inkml:trace contextRef="#ctx0" brushRef="#br0" timeOffset="39623.08">11922 11373 22623 0,'9'-4'496'0,"-1"1"96"0,-3 1 32 0,-1 0 16 0,2 0-512 0,-4 2-128 0,5 0 0 0,2-4 0 16,7 2 4048-16,-16 2 784 0,0 0 160 0,73-3 16 15,-73 3-3232-15,0 0-656 0,71 5-128 0,-71-5-32 16,0 0-416-16,0 0-96 0,0 0 0 0,0 0-16 0,81 51-432 0,-81-36 128 15,0 2-128-15,0 4 0 0,-9-1 0 0,-1 3 0 16,-3 1 0-16,-2 3 0 0,-6-1-208 0,3 0 80 16,-1-3 128-16,-4 1-208 0,6-3 48 0,4 1 16 15,-2-8 0-15,6 1 0 0,3-10 16 0,2 1 0 16,4 0 0-16,4-5 0 0,2-1-64 0,3 0-16 16,1-1 0-16,-10 1 0 0,0 0 208 0,48-12 0 15,-48 12 0-15,47-15 0 0,-47 15 0 0,68-17 0 16,-68 17 176-16,71-15-48 0,-31 4-128 0,-1 2-192 15,3-10 64-15,-3 4 0 16,4 2-448-16,-43 13-96 0,77-15-16 0,-77 15-17904 0</inkml:trace>
  <inkml:trace contextRef="#ctx0" brushRef="#br0" timeOffset="40132.33">11527 12305 26719 0,'-2'6'2368'0,"-2"-4"-1888"0,4 2-480 15,-3-1 0-15,1 3 2416 0,-2 0 384 0,-2 7 80 0,-1 11 0 0,-2 6-1088 0,-3 6-240 0,7 3-32 0,-5 5-16 0,6-5-992 0,-1 2-192 0,-1 1-32 0,2-1-16 0,4-7-272 0,0-4 0 0,0 2 0 0,0-32 0 0,6 53-640 0,-6-53-144 0</inkml:trace>
  <inkml:trace contextRef="#ctx0" brushRef="#br0" timeOffset="40358.37">11809 12294 23039 0,'-4'9'2048'0,"4"1"-1648"0,-4-1-400 0,4-3 0 16,0 1 2336-16,0 3 384 0,-1 9 80 0,1 14 16 15,1 5-384-15,7 1-64 0,-8-39 0 0,15 62-16 0,-15-62-1408 0,0 0-288 16,0 0-48-16,0 0-16 0,58 59-336 0,-58-59-64 16,0 0 0-16,40-17-16 0,-23 4 720 0,-8-1 160 15,2-4 32-15,2 3 0 16,-3-4-1792-16,-1 4-336 0,-3-2-80 0,0 0-16 16,-3 0 560-16,-3 0 128 0,0-2 0 0,-5 4 16 15,1 2 16-15,-2 0 0 0,-3 2 0 0,-1-4 0 16,-5 5-160-16,2 1-48 0,-2 0 0 0,0 3 0 15,2 2-1008-15,-6 0-208 0,4 8-32 0,0-4-16 16,2 2-784-16,4 2-144 0</inkml:trace>
  <inkml:trace contextRef="#ctx0" brushRef="#br0" timeOffset="40611.06">12362 12023 29487 0,'-4'6'1296'0,"4"-2"288"0,0 0-1264 0,-4 1-320 0,4-5 0 0,0 2 0 16,-2 6 2368-16,2-3 432 0,0 10 80 0,0 8 0 16,0-23-1600-16,2 60-320 0,-2-60-64 0,9 86 0 15,-5-39-432-15,0 0-80 0,2 6 0 0,-6-6-16 16,1 2-224-16,1-6-144 0,-2-43 192 0,6 70-192 15,-6-70-288-15,2 62-160 0,-2-62-48 0,0 0-12464 16,4 62-2496-16</inkml:trace>
  <inkml:trace contextRef="#ctx0" brushRef="#br0" timeOffset="41170.93">11623 13160 26719 0,'-4'-2'2368'0,"2"2"-1888"0,-1 2-480 0,1 0 0 0,2 2 2096 0,-4-2 320 0,-2 5 64 0,-1 8 16 0,-3 10-768 0,3 7-160 0,3 13-32 0,4 2 0 0,2 2-1024 0,0 3-192 0,0 1-64 0,1 1 0 0,3-1-128 0,0-6-128 0,3-2 144 0,-9-45-144 0,25 75-416 0,-25-75-176 0</inkml:trace>
  <inkml:trace contextRef="#ctx0" brushRef="#br0" timeOffset="41460.75">11901 13247 36863 0,'-15'20'1632'0,"6"-6"336"0,-1 1-1584 0,5-4-384 0,5-2 0 0,0-3 0 15,0 1 1088-15,0 12 144 0,0 11 32 0,5 4 0 16,-5-34-336-16,19 66-64 0,-19-66-16 0,0 0 0 16,43 73-368-16,-43-73-80 0,0 0-16 0,0 0 0 15,0 0-256-15,96 28-128 0,-79-41 128 0,2-2-128 16,0-5 0-16,3-7-272 0,-3-1 32 0,-4-2 16 15,-4 6-240-15,2-1-48 16,-3 1-16-16,-5 5 0 0,-1-2-64 0,-8 4-16 0,1 2 0 0,-5-3 0 16,-1 2 128-16,-4 3 32 0,-6 2 0 15,0-2 0-15,-2 3-576 0,-3 1-96 0,1 3-32 0,-1 3 0 16,3 1 240-16,-1 4 32 0,1 5 16 0,4-1 0 0,2 3 448 0,4 1 96 16,3-1 0-16,3 0 16 15,5 1-672-15,0-1-144 0,0-1-32 0,0-8 0 16,0 0-752-16,0 0-144 0,0 0-48 0,0 0-7840 15</inkml:trace>
  <inkml:trace contextRef="#ctx0" brushRef="#br0" timeOffset="41762.18">12284 13172 24879 0,'-3'11'1088'0,"3"-4"256"0,-4-3-1088 0,2 2-256 15,2-1 0-15,0 1 0 0,-4 2 3264 0,4 7 576 16,-3 3 128-16,1 11 32 0,2 4-2192 0,2 1-432 0,-2-34-96 0,9 62 0 15,-9-62-608-15,0 0-112 0,24 70-32 0,-24-70 0 16,0 0-48-16,0 0-16 0,47 62 0 0,-47-62 0 16,0 0-288-16,0 0-176 0,0 0 192 0,0 0-192 15,0 0 0-15,76 4 0 0,-65-18 0 0,2 3 0 16,-4-6 0-16,6-3-176 0,0-3 32 0,-1-1 0 16,-5-1-64-16,2 3-16 0,-1-3 0 0,-5 5 0 15,3-3 32-15,-6 2 16 0,1 1 0 0,-3 1 0 16,-5 2 176-16,1 2-128 0,-2 0 128 0,-3 2-128 15,0 1 128-15,-6-1 0 0,1 2-144 0,1-2 144 16,2 3-272-16,-4 5 16 0,2-5 0 0,0 5 0 16,5 1-352-16,-1 4-64 0,-1 4-16 0,3-4-12048 15,1 0-2432-15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3T15:47:38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17092 6840 40655 0,'-2'4'3616'0,"2"-4"-2896"0,-4 2-576 0,4 0-144 0,-4 0 320 0,2-2 48 0,2 0 0 0,0 0 0 0,0 0-48 0,0 0-16 0,0 0 0 0,0 0 0 0,6 0 32 0,-2-2 16 0,-2 0 0 0,5 0 0 0,-1 2-32 0,3-4 0 0,-3 4 0 0,3-1 0 0,-3 1-96 0,1 0-32 0,3 0 0 0,1 1 0 0,-1 3-192 0,-1-2 176 0,4 2-176 0,-4 0 160 0,6 1-160 0,-3 1 0 0,1-1 144 0,-2 3-144 0,-11-8 0 0,0 0 0 0,0 0 0 0,0 0 0 0,0 0 0 0,90 24 0 0,-90-24 0 0,0 0 0 0,0 0 0 0,0 0 0 0,81 19 0 16,-81-19 0-16,0 0 0 0,0 0 0 0,0 0 0 0,0 0 0 0,92 19 0 0,-79-19 0 0,-1 2 0 0,1 0 128 0,-2 0-128 0,2-2 0 0,-1 0 0 0,1 0 0 0,0-2 0 0,-4 0 0 0,3 0 0 0,1-2 0 0,-4 2 0 0,1 1 0 0,1-1 0 0,-2 2 0 0,1-4 0 0,-7 2 0 0,3 0 0 0,0 0 0 0,-1 2 0 0,3 0 0 0,-3 0 0 0,-1-4 0 0,-2 4 0 0,2 0 0 0,0 0 0 0,-3 0 0 0,3 4 0 0,-2-4 0 0,0 0 0 0,0 2 0 0,-2 0 0 0,0 0 0 0,0 2 0 0,-2-1 0 0,2 3 0 0,-2-2 0 0,0 1 0 0,2 1 0 0,-5-2 0 0,5 3 0 0,-4 1 0 0,0-4 0 0,2 1 0 0,-2 5 0 0,1-5 0 0,1 5 0 16,-2-5 0-16,-2 3 0 0,3-1 0 0,-1 1 0 15,2-1 0-15,-4 1 0 0,6-4 0 0,-3 1 0 16,-1-3 0-16,2 0 0 0,-2 0 0 0,4-2 0 15,0 0 0-15,-4 0 0 0,4 0 0 0,0 0 0 16,0 0 0-16,0-2 0 0,0 2 0 0,4-2 0 16,-4 2 0-16,0-2 0 0,4 2-144 0,-4 0 144 0,0-3-320 0,0 1 0 15,2 0 0-15,-2 0 0 16,4 2-128-16,-4 0 0 0,0 0-16 0,0 0-19232 16</inkml:trace>
  <inkml:trace contextRef="#ctx0" brushRef="#br0" timeOffset="885.51">17701 6831 16575 0,'0'0'1472'0,"0"0"-1168"0,0 0-304 0,0 0 0 0,0 4 2240 0,0-4 400 0,0 0 80 0,3 2 16 0,-3 1 496 0,0 5 96 0,2 1 32 0,2 3 0 0,-4 1-2096 0,0 2-432 0,2 2-64 0,-2 3-32 0,0 3-240 0,2 3-48 0,-2-1-16 0,0-3 0 0,0 5-80 0,0 1-16 0,0-6 0 0,-2 5 0 0,2-5-32 0,0 3-16 0,0 3 0 0,0 0 0 0,-2 4-64 0,2 0-16 0,0 5 0 0,0-12 0 0,0-4-48 0,0 3-16 0,0 8 0 0,0 7 0 0,0-1-144 0,0-2 192 0,0-1-192 0,0-5 192 0,2 4-32 0,0-4 0 0,3-1 0 0,-5-5 0 0,2 2-160 0,-2-7 160 0,4 2-160 0,-4-2 160 16,4-1-160-16,-4-3 128 0,0 0-128 0,0 0 128 15,2 4-128-15,-2-6 0 0,0 2 0 0,0-3 128 16,0 1-128-16,-2 0 0 0,2-4 0 0,0 3 0 16,-4 1 0-16,4-4 0 0,0 1 0 0,-6-5 128 15,6 1-128-15,-3-2 0 0,1-1 144 0,-2 3-144 16,4-4 0-16,-6 0 144 0,3 3-144 0,-1-3 0 15,2 2 128-15,-2-4-128 0,-1 0 0 0,1 0 0 16,0 2 0-16,-2-4 0 0,3 2 0 0,1 0 0 16,-4 0 0-16,2-6 0 0,-1 6 0 0,-3-5 0 15,6 3 0-15,-5 0 0 0,1-2 0 0,1 1 0 16,-5 1 128-16,5-4-128 0,-5 2 0 0,3 0 0 0,-1-1 0 0,-1-1 0 16,-1 1 0-16,1 1 0 0,-1-4 160 0,1 3-160 15,0-1 128-15,-4 0-128 0,1-1 0 0,-3-1 0 16,-2 5 128-16,0-5-128 0,4 2 0 0,-7 5 0 15,1-3 0-15,0 4 0 0,4 0 0 0,-4 0 0 16,0 2 0-16,1 0 0 0,-1 3 0 0,4-3 0 16,0 0 0-16,0 4 0 0,2-6 0 0,3 3 0 15,1-1 0-15,3 2 0 0,-1-2-192 0,5 2-32 16,-2-4 0-16,4 3 0 16,4 3-672-16,-1-4-128 0,9 5-16 0,-7-12-19200 0</inkml:trace>
  <inkml:trace contextRef="#ctx0" brushRef="#br0" timeOffset="2489.06">4617 17687 30399 0,'0'4'2704'0,"0"-2"-2160"0,0-2-544 0,0 0 0 0,0 4 2064 0,0-4 304 0,0 0 64 0,0 2 16 0,4 2-960 0,-4-4-192 0,5-2-32 0,-1-2-16 0,2-6-480 0,-1-5-112 0,5-1-16 0,-1-5 0 0,1 0-96 0,-5 2-32 0,5 1 0 0,-1-7 0 0,4-7-192 0,-2-7-64 0,4-4 0 0,-1-6 0 0,-1-2-256 0,2-4 0 0,-6-3 0 0,1 2 0 0,1-1 0 0,-2 5 0 0,4 1-192 0,-7 4 48 15,3-2-288-15,-5 2-48 0,2 10-16 0,-6-1 0 0,0 4 48 0,0 2 16 0,0 4 0 0,-4 0 0 0,0 0 240 0,2 3 32 0,-3 3 16 0,1 7 0 0,0 3 144 0,2 9 0 0,-1 6 0 0,-3 3 0 0,2 7 0 0,-1 6 0 0,1 5 128 0,0 7-128 0,2 6 0 0,-3 1 0 0,1 11 0 0,4 3 0 16,0 8 0-16,0 2 0 0,0-2 0 0,4 4 128 16,1-2-128-16,-3-7 144 0,2-3-144 0,1-1 160 15,3 0-32-15,1-8 0 0,1-7 0 0,-3-8 0 16,6-7-128-16,-13-21 0 0,0 0 0 0,0 0 0 0,0 0-240 16,0 0-80-16,0 0 0 0,96 0-16 15,-83-21-240-15,-3-1-64 0,1-1 0 0,-1-7 0 16,-1-4 128-16,4-5 0 0,2-5 16 0,-5 7 0 0,-3 9 176 0,2-1 16 15,1 1 16-15,-1 2 0 0,4 3 288 0,2 5 144 16,-1 1-16-16,1 4 0 0,-15 13 128 0,0 0 32 16,0 0 0-16,0 0 0 0,80-10-288 0,-80 10 128 15,0 0-128-15,0 0 0 0,61 57 208 0,-48-33-64 16,-4-3-16-16,1 7 0 0,-1 6 32 0,-3-2 0 16,-3-2 0-16,-3 0 0 0,0 2 16 0,-3-2 0 15,-1 4 0-15,-4-2 0 0,1-6-32 0,-3-4 0 16,-1-1 0-16,2-4 0 0,-4-2-144 0,1-6 0 15,-1-3 0-15,0-2 128 0,-2-4-128 0,0-4 0 0,0-2 0 0,0-1 0 16,2-4-208-16,-2-3-80 0,-4-2-16 0,4-3 0 31,2 0-208-31,1-4-64 0,5 3 0 0,1-5 0 16,2 6-1024-16,4 1-224 0,4-3-32 0,6 2-14080 0</inkml:trace>
  <inkml:trace contextRef="#ctx0" brushRef="#br0" timeOffset="2906.81">5698 17336 19343 0,'0'-4'1728'0,"-6"1"-1392"0,4 1-336 0,0-4 0 0,2 2 3216 0,-6-1 576 0,3-7 112 0,-7-5 32 0,-3-5-1232 0,2-3-240 0,-4 5-48 0,5-3-16 0,1 4-1504 0,-4 3-288 0,7 2-64 0,-3 5-16 0,3 0-208 0,-1 5-32 0,1 2-16 0,0 4 0 0,3 2-272 0,-3 1 0 0,2 3 128 0,2 7-128 0,-5 0-128 0,5 4-96 0,-2-1-16 0,-1 3 0 0,5 2-208 0,-4 1-32 0,2 2-16 0,0 3 0 0,0 2 80 0,2-6 16 0,0-3 0 0,0-1 0 0,0-2 48 0,2 0 16 0,0 0 0 0,4-8 0 15,-4-11-336-15,5-4-64 0,-1-5-16 0,3-3 0 16,0-3 16-16,3-3 0 0,1-3 0 0,0 4 0 0,-4 2 416 0,3 0 64 15,1 0 32-15,-4 2 0 0,6 0 352 0,-5 1 80 16,-10 12 16-16,0 0 0 0,0 0 656 0,0 0 128 0,0 0 16 0,0 0 16 16,0 0-208-16,0 0-32 0,86 27-16 0,-84-11 0 15,2 0-224-15,0 2-48 0,-3-3-16 0,3 0 0 16,0-1-304-16,2-5-48 0,-3 0-16 0,-3-9 0 31,0 0-480-31,0 0-96 0,0 0-32 0,0 0 0 16,0 0-1536-16,0 0-304 0,85 0-64 0,-85 0-13696 0</inkml:trace>
  <inkml:trace contextRef="#ctx0" brushRef="#br0" timeOffset="3358.09">6034 17413 911 0,'39'-49'0'0,"-29"40"0"0,-10 9 0 0,0-2 0 16,0 2 2624-16,4-2 432 0,1-5 80 0,-1-1 32 15,5-7 992-15,1 2 208 0,-3-2 48 0,1 0 0 16,-6 4-1344-16,-2 1-272 0,3 3-48 0,-6 1-16 16,1 2-1536-16,-2 0-304 0,-2 1-64 0,-1 1-16 15,1 2-496-15,-3 0-112 0,3-4-16 0,-7 4 0 16,4 0-192-16,-3-2 144 0,3 2-144 0,0 0 128 15,-3 0-128-15,-1 0 0 0,4 2 0 0,-6 2 0 0,5-2 0 0,5 5 0 16,-3-1 0-16,3 3 0 0,1 1 0 0,4-1 0 16,0 2 0-16,4 2 0 0,-1 6 0 0,3-4 0 15,0 0 0-15,1 0 0 0,-7-15 0 0,0 0 128 16,34 51-128-16,-34-51 128 0,0 0 64 0,0 0 0 16,0 0 0-16,68 43 0 0,-68-43-64 0,0 0-128 15,0 0 192-15,62-28-64 0,-47 13-128 0,-4-9 0 16,6-5 0-16,-8-4 128 0,6-11-256 0,0 1-64 15,-3-9-16-15,-3-1 0 16,0 4-192-16,1-3-48 0,-3-1 0 0,-5 0 0 0,2 4 64 0,-4 4 0 0,0 4 0 16,-6 3 0-16,2-1 224 0,-1 3 160 0,1 2-192 15,-2 8 192-15,-1 2 192 0,-1 5 160 0,5 4 32 0,-3 7 0 16,-2 6 176-16,3 4 32 0,-1 6 16 0,2 7 0 16,-1 4-16-16,-1 7 0 0,2 6 0 0,4 5 0 15,-3 5-144-15,3 5-16 0,0 5-16 0,3 7 0 16,1 1-32-16,2 0 0 0,-1-2 0 0,5-1 0 15,-1-10-96-15,-3-4-32 0,3-4 0 0,4 4 0 16,2-5-64-16,-15-38 0 0,38 70-16 0,-38-70 0 16,0 0-496-16,0 0-80 0,73 43-32 15,-73-43 0-15,0 0-656 0,66-25-144 16,-66 25-32-16,49-35-18752 0</inkml:trace>
  <inkml:trace contextRef="#ctx0" brushRef="#br0" timeOffset="3647.13">7011 16611 40543 0,'-7'5'1792'0,"3"-5"384"16,-2 4-1744-16,2 2-432 0,1-4 0 0,1 5 0 0,-6-1 960 0,3 7 96 0,-10 11 32 0,-4 12 0 0,-2 11 192 0,-1 9 32 0,-1 5 16 0,2-1 0 0,1 2-624 0,1 2-112 0,0 7-16 0,-3 6-16 0,1 11-272 0,-4-1-48 0,7-3-16 0,-7-8 0 0,6-3-224 0,-3-6 0 0,7-10 0 0,4-6 0 0,1-4-176 0,1-4-128 0,5-4-16 0,4-3-16 0,0-6-880 0,4-6-192 0,-4-5-16 0,2-7-12800 0,-2-12-2560 0</inkml:trace>
  <inkml:trace contextRef="#ctx0" brushRef="#br0" timeOffset="4410.14">7237 17441 13823 0,'3'-2'1216'0,"-3"1"-960"0,0-3-256 0,0 2 0 15,0 0 1280-15,4 0 192 0,-4-3 64 0,2-3 0 16,2-1 752-16,0-3 144 0,1 3 48 0,-3 0 0 16,2 3-1008-16,0-4-208 0,1 5-48 0,-1 1 0 15,-2-3 176-15,2 1 16 0,-1 4 16 0,-1-5 0 16,2 5-464-16,-2-6-80 0,0 1-32 0,3-1 0 15,-5-1-304-15,2-3-64 0,2-1-16 0,0-2 0 0,1 0-112 0,-1-4-32 16,-2 4 0-16,2-3 0 0,2 4-192 0,-3-1-128 16,1 2 128-16,2-2-128 0,-4 4 0 0,1-4 0 15,-3 4 0-15,0 3 0 0,-5-1-192 0,-1 3-64 16,-3 2-16-16,-1 1 0 16,-7 3-112-16,0 3-32 0,-5-1 0 0,-3 6 0 15,1 1-128-15,-4 6-32 0,3-4 0 0,1 6 0 16,0 4-640-16,5 2-144 0,-4-5-32 0,8 7 0 15,0-1 304-15,6 1 48 0,3-3 16 0,2 8 0 0,1-2 784 0,1 3 240 16,4-3 0-16,1 6 0 0,1-1 512 0,-2-1 240 16,7 2 32-16,-1-4 16 0,3-7 480 0,-1-3 112 15,-1 1 16-15,2-6 0 0,-11-15-576 0,0 0-96 0,0 0-32 0,0 0 0 16,87 32-240-16,-87-32-48 0,0 0-16 0,79-13 0 16,-79 13-176-16,0 0-32 0,92-32-16 0,-92 32 0 15,62-28-176-15,-62 28-272 0,58-36 64 0,-58 36 16 31,54-41-768-31,-54 41-128 0</inkml:trace>
  <inkml:trace contextRef="#ctx0" brushRef="#br0" timeOffset="4618.08">7648 17255 13823 0,'-9'-4'608'0,"9"3"128"0,-4 1-592 0,2 0-144 0,2 0 0 0,0 0 0 0,0 1 3520 0,0 3 656 0,0 0 144 0,2 2 32 0,2 5-928 0,5 0-176 0,-3-3-48 0,-2 5 0 0,-4-13-1936 0,0 0-400 0,45 52-80 0,-45-52-16 0,41 44-288 0,-41-44-64 0,49 47-16 0,-49-47 0 0,0 0-208 0,62 50-64 0,-62-50 0 0,0 0 0 0,0 0-512 0,88 29-96 0,-88-29-32 0,0 0-19264 0</inkml:trace>
  <inkml:trace contextRef="#ctx0" brushRef="#br0" timeOffset="4765.35">7913 17017 29487 0,'-19'1'1296'0,"10"1"288"0,0 4-1264 0,3-2-320 16,0 0 0-16,3 1 0 0,-3 6 2272 0,-2 6 400 16,-3 10 80-16,-2 8 0 0,2 14-1456 0,-2 0-288 15,3 9-64-15,1 1-16 0,3 1-480 0,1-8-112 16,-1 1-16-16,2-4 0 0,-2 0-320 0,6-2 144 16,-3-10-144-16,3-3 0 15,0-8-448-15,3-3-192 0,3-10-32 0,-2-4-18256 0</inkml:trace>
  <inkml:trace contextRef="#ctx0" brushRef="#br0" timeOffset="5162.62">8167 17462 5519 0,'2'6'496'0,"2"-3"-496"0,-1 1 0 0,-3-4 0 15,2 0 4464-15,2 0 784 0,-2 0 176 0,-2 0 16 0,0 0-896 0,0 0-176 16,0 0-32-16,75-36-16 0,-75 36-2848 0,43-30-560 16,-43 30-112-16,43-39-32 15,-43 39-416-15,34-47-96 0,-19 22 0 0,0 1-16 0,2-6-240 0,-7 4 0 16,1 1-144-16,-2 5 144 16,-5 1-576-16,-2 0-32 0,2 4 0 0,-8 0 0 0,2 4 176 0,-2-1 48 15,-5 7 0-15,-2-5 0 16,-2 5-64-16,-3 1 0 0,-2 0 0 0,-1 4 0 0,-2 0 448 0,-1 6 0 15,1 1 0-15,-2 5 128 0,3 1 128 0,1 2 48 16,0 4 0-16,4-1 0 0,2 1 16 0,2 2 0 16,3 1 0-16,3-5 0 0,5 4 16 0,-4 2 16 15,8 3 0-15,-1 4 0 0,3 0 80 0,3 2 16 16,3-4 0-16,-12-28 0 0,28 53 0 0,-28-53 0 16,34 49 0-16,-34-49 0 0,0 0-208 0,62 62-48 0,-62-62 0 0,0 0 0 15,0 0-192-15,86 33-208 0,-86-33 32 0,0 0 16 31,0 0-848-31,102 4-160 0</inkml:trace>
  <inkml:trace contextRef="#ctx0" brushRef="#br0" timeOffset="5495.95">8879 17114 24879 0,'0'-3'1088'0,"-4"3"256"0,3-4-1088 0,1 2-256 0,-4 2 0 0,0 0 0 0,2-2 2544 0,-4 2 448 0,3-2 80 0,-7 2 32 0,1 0-1280 0,-4 0-256 0,5 4-48 0,-5 2-16 0,4 3-896 0,-1 0-176 0,1 6-48 0,0-1 0 0,-1 6-224 0,5-1-160 0,-1 0 192 0,-2 5-192 0,6 3 128 0,-1 4-128 0,3-2 0 0,3-1 0 0,-3-4 0 0,4 3 0 0,2 1 0 0,0 0 0 0,3 2 0 0,-9-30 0 0,13 45 0 0,-13-45 0 0,0 0 0 0,36 49 160 0,-36-49-160 0,0 0 128 0,0 0-128 0,0 0 0 0,84 15 0 0,-84-15 0 0,0 0-272 0,60-39-48 15,-60 39 0-15,38-34 0 16,-15 6-768-16,10-4-144 0</inkml:trace>
  <inkml:trace contextRef="#ctx0" brushRef="#br0" timeOffset="6013.5">9244 17103 19343 0,'-10'11'848'0,"7"-5"192"0,1 3-832 0,-2-3-208 0,-2-2 0 0,6-2 0 16,0 3 3696-16,-7 8 688 0,-1 8 144 0,-1 11 16 16,-1 0-1792-16,1 0-352 0,5 0-80 0,1-4-16 15,3 2-1056-15,3-2-224 0,1 1-32 0,-2-11-16 16,-2-18-464-16,13 36-112 0,-13-36-16 0,0 0 0 16,0 0-256-16,0 0-128 0,0 0 0 0,0 0 128 15,0 0-416-15,0 0-96 0,0 0 0 0,87 8-16 16,-78-25-544-16,2-4-96 0,2-3-32 0,1-3 0 15,-5 1 0-15,2-2 0 0,2 0 0 0,-3 1 0 16,-3 7-848-16,1-1-192 0,-3 6-16 0,1 0-16 16,2 0 1168-16,-7 7 224 0,3 3 48 0,-4 5 16 0,4 0 2160 15,-4 1 448-15,0 7 64 0,0 1 32 0,0 3-432 0,0 1-96 16,0 2-16-16,0 0 0 0,0-2-528 0,2-2-112 16,2 8-32-16,-4 0 0 0,3 0-256 0,3-4-48 15,0 0-16-15,-3-2 0 0,3-4-288 0,-6-9-48 16,0 0-16-16,0 0 0 0,0 0-128 0,0 0-144 15,0 0 144-15,0 0-208 16,0 0-368-16,81-18-64 0,-81 18 0 0,30-32-16 16,-30 32-304-16,38-46-48 0,-20 18-16 0,1-2 0 15,2-4-832-15,-6-3-192 0,4-3-16 0,-6-1-16 16,2 2-3216-16,-6-5-640 0,1 5-128 0,-5-2-16 0,5 1 4944 0,-7 8 1008 16,-1 6 128-16,2 7 144 0,-4 2 4000 0,0 6 784 15,0 5 176-15,-4 1 16 0,2 5-1504 0,-1 1-304 0,-3 3-64 0,-3 2-16 16,1 3-1568-16,2 4-304 0,1 6-64 0,-1 2-16 15,2-2-384-15,1-1-64 0,1 11-32 0,4 1 0 16,1 3-384-16,1-2-80 0,2 2-16 0,-1 9 0 16,5-5-192-16,-1 5-128 0,1 1 128 0,-1-2-128 15,0-5 0-15,1 2 0 0,-1 1 0 0,3-3 128 16,-12-36-128-16,22 50-128 0,-22-50 128 0,0 0-192 16,0 0-800-1,0 0-160-15,0 0-48 0,0 0-13072 0,0 0-2624 0</inkml:trace>
  <inkml:trace contextRef="#ctx0" brushRef="#br0" timeOffset="6238.32">9642 16934 35935 0,'-19'4'1600'0,"14"-4"320"0,-5 0-1536 0,7 2-384 0,-1-1 0 0,2 1 0 0,2 2 1488 0,0 2 240 0,-4 3 32 0,8 0 16 16,-2 5-416-16,-2-14-80 0,0 0 0 0,0 0-16 0,0 0-608 0,84 41-112 0,-84-41-32 0,0 0 0 0,0 0-512 0,102 13-176 0,-102-13 0 0,0 0 0 0,77 0-1152 0,-77 0-224 0</inkml:trace>
  <inkml:trace contextRef="#ctx0" brushRef="#br0" timeOffset="6564.76">10093 17154 40543 0,'-7'11'1792'0,"5"-7"384"16,2 1-1744-16,-4-1-432 0,4 0 0 0,0-2 0 0,0 2 960 0,0-4 96 0,0 0 32 15,0 0 0-15,0 0 32 0,0 0 16 0,0 0 0 0,0 0 0 16,81 13-464-16,-81-13-96 0,0 0 0 0,49-36-16 16,-49 36-240-16,28-34-64 0,-13 15 0 0,-15 19 0 15,30-35-256-15,-17 18 0 0,-2 0-176 0,-1-2 176 32,-3 4-912-32,-1 0-80 0,-6 2-16 0,0-2 0 15,0 2 304-15,-6 0 64 0,3 1 16 0,-9 3 0 0,3-4 128 0,-4 5 32 16,-2 4 0-16,-4 4 0 0,0 4 192 0,-2 6 32 0,-1 7 16 0,1 1 0 15,8 3 224-15,-2 0 0 0,6 1 144 0,-1 5-144 16,1-1 320-16,-1 6-16 0,5 5-16 0,-1-1 0 16,4 0 16-16,0-1 0 0,2 3 0 0,0-2 0 15,2 5 80-15,0-5 0 0,4 0 16 0,-1-1 0 0,5 1 96 16,-10-36 16-16,28 66 0 0,-28-66 0 0,34 52-64 16,-34-52 0-16,0 0 0 0,71 60 0 0,-71-60-96 15,0 0-32-15,83 34 0 0,-83-34 0 0,0 0-320 0,92 25 0 16,-92-25 0-16,0 0 0 15,90 5-592-15,-90-5-192 0,0 0-48 0,87-9 0 16,-87 9-560-16,0 0-112 0,81-36-32 0,-81 36-18368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4-04-05T15:04:14.4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4-05T15:04:17.071"/>
    </inkml:context>
  </inkml:definitions>
  <inkml:trace contextRef="#ctx0" brushRef="#br0">31226 5961 0,'0'0'0,"0"0"0,0 0 16</inkml:trace>
  <inkml:trace contextRef="#ctx1" brushRef="#br0">20501 2971 40063 0,'-4'2'0'0,"4"-2"0"0,0 0 704 0,0 0 160 0,0 0 32 0,-4 0 0 0,4 0-544 0,-2 0-96 0,-1 4-32 0,-1-4 0 0,-2 0-224 0,1 2 0 0,-1-1 128 0,2 5-128 0,-5-6 0 0,-1 6 0 0,1-3 0 0,-2-1 0 0,1 2 864 0,-3 0 128 0,-2 1 32 0,2-5 0 0,-2 2-752 0,0 0-144 0,0-2-128 0,-2 6 192 0,6-6-816 0,-4 2-144 0,-4 2-48 0,0-1 0 0,4 3 816 0,-4 0 0 0,0 1 0 0,1 2 0 0,3 1 0 0,-4 1 0 0,4 2 0 0,0-1 0 0,-2 1 0 0,6 2 0 0,-3-6 0 0,5 2 0 0,0-1 0 0,1-1 0 0,1 4 0 0,1-7 0 0,0 3 0 0,3-3 0 0,-3 2 0 0,2-3 0 0,4 1 0 0,0-2 0 0,-4-1 0 0,4 3 0 0,0-4 0 0,0 2 144 0,0-1-144 0,4-3 128 0,-4 0-128 0,4 0 192 0,-2 2-192 0,2-2 192 0,1 0-64 0,-1-2 0 0,5 4 0 0,-5-2 0 0,2 4 64 0,3-4 0 0,-3 0 0 15,3 2 0-15,1-2-64 0,-1 2 0 0,2 0 0 0,2 1 0 0,-13-3 0 0,0 0 0 0,0 0 0 0,0 0 0 0,0 0 32 0,92 25 0 0,-92-25 0 0,0 0 0 0,0 0 16 0,0 0 0 0,91 30 0 0,-91-30 0 16,0 0 848-16,0 0 160 0,0 0 32 0,92 41 16 15,-92-41-816-15,0 0-160 0,0 0-48 0,0 0 0 32,82 44-880-32,-82-44-176 0,0 0-48 0,0 0 0 0,0 0 752 0,81 35 144 0,-81-35 0 0,0 0 0 15,0 0 0-15,0 0 0 0,0 0 0 0,0 0 0 16,0 0 0-16,74 42 0 0,-71-39 0 0,1 3 0 16,-4-4 0-16,0 0 0 0,0 3-144 0,0-3 144 31,0 0-720-31,-4 4-48 0,2-6-16 0,-1 2-12720 0,-1 1-2560 0</inkml:trace>
  <inkml:trace contextRef="#ctx1" brushRef="#br0" timeOffset="923.62">21330 3057 17503 0,'3'0'1552'0,"-3"-1"-1232"0,0-1-320 0,0 2 0 0,0-4 2544 0,-3 2 448 0,3-2 80 0,0-1 32 0,-2-5 80 0,2 1 16 0,-4-1 0 0,0-5 0 0,2 6-2000 0,-5 0-400 0,5 1-80 15,-4 1-16-15,-1 3 736 0,1-2 144 0,0 1 16 0,-3 1 16 0,0 4-1856 0,-6 0-368 0,-2 4-80 0,0 3-16 0,-6 6 704 0,4-1 0 0,-1 4 0 0,-5 3 0 0,3 6-256 0,-3 1 0 0,1 6-16 0,-1 2 0 0,7 0-128 0,-1-1-32 0,4 5 0 0,0-2 0 0,5-1 224 0,3-3 32 0,5-2 16 0,2-3 0 0,0-5 160 0,0-22-128 0,0 0 128 0,0 0-128 0,0 0 128 0,58 59 0 16,-58-59 0-16,0 0 0 0,0 0 0 0,83 0 0 15,-83 0 0-15,0 0 0 0,81-25 0 0,-81 25 0 16,54-28 0-16,-22 13 0 16,-4-2-384-16,1 0-160 0,1-2-32 0,-2-3-17920 0</inkml:trace>
  <inkml:trace contextRef="#ctx1" brushRef="#br0" timeOffset="1310.08">21632 3082 23039 0,'-11'0'1024'0,"7"0"192"0,-2 0-960 0,3 0-256 0,3 0 0 0,0-4 0 16,0 0 2608-16,3-1 464 0,-1-1 112 0,6-7 16 16,-3 2-1168-16,5-6-240 0,-1 2-32 0,1 0-16 15,-1 0-1360-15,2 5-256 0,-1-3-128 0,-3 4 0 16,4 1 0-16,-5 4 0 0,2-1 0 0,-3 3 0 15,-1 2 0-15,-2 0 0 0,2 2 0 0,-2 0 0 16,-1 1 0-16,-1 3 0 0,0 0 0 0,2 1 0 16,-2 3 0-16,0 5 256 0,0 0-64 0,0 3 0 15,0 7 160-15,0 3 32 0,4 6 0 0,-4 5 0 16,0 10 16-16,0 6 16 0,0 3 0 0,2 6 0 0,-2 4-32 0,0-3-16 16,0-12 0-16,-2-2 0 0,2 1 64 0,0 3 16 15,0 3 0-15,0 0 0 0,2 4-96 0,2-9-16 16,-1 0 0-16,-1-10 0 0,2-4-336 0,-4-39 0 15,4 57 0-15,-4-57 0 0,0 0-240 0,0 0-112 16,0 0-32-16,0 0 0 16,0 0-480-16,0 0-96 0,0 0-32 0,0 0 0 15,58-29-592-15,-48-2-112 0</inkml:trace>
  <inkml:trace contextRef="#ctx1" brushRef="#br0" timeOffset="1570.66">21828 3227 11167 0,'0'-30'240'0,"-4"13"48"0,4 2 16 0,0 1 16 0,0 7-320 0,0 3 0 0,0-1 0 0,4-3 0 16,-4-3 4768-16,1-8 880 0,7 0 176 0,-2-2 48 16,3 5-2752-16,0 4-560 0,-3 3-96 0,3-1-32 15,5 5-448-15,-5 1-112 0,-9 4-16 0,0 0 0 32,0 0-1856-32,0 0-496 0,85 38-32 0,-85-38-16 0,0 0 544 0,0 0 256 0,60 79-32 0,-60-79 0 15,11 50-224-15,-11-50 144 0,4 55-144 0,-8-27 128 16,-2 0-128-16,-3-3 0 0,-1-1 0 0,-1-1 0 15,-2 1 0-15,-2-7 0 0,-4 0 0 0,4-2-176 16,2-4 640-16,-2-1 128 0,2-3 32 0,2-3 0 16,1-4-224-16,1-2-32 0,3-6-16 0,-1-3 0 15,5 0-2976-15,2-10-608 16,0-1-112-16</inkml:trace>
  <inkml:trace contextRef="#ctx1" brushRef="#br0" timeOffset="1953.87">22183 3082 25791 0,'5'0'1152'0,"-5"0"224"16,4 0-1104-16,-4-4-272 0,2 0 0 0,2 3 0 0,-4-3 2656 0,4-2 480 16,3-3 80-16,2-6 32 0,5-4-2032 0,-5 0-384 15,6 0-96-15,-2 1-16 0,-2-1-544 0,3 2-176 0,-3 4 0 0,-2-2 0 16,4 1 0-16,-7 5-256 15,3 3 32-15,-3 1 0 0,-2-1-80 0,0 6-16 0,-3 0 0 0,3 6 0 16,-4-1 320-16,0 5 0 0,-4 1 0 0,3 2 144 16,1 0 352-16,-4 2 64 0,4 4 16 0,0 0 0 15,0 7-128-15,0 6 0 0,0 6-16 0,4 5 0 16,-3 6 32-16,-1 0 16 0,4 7 0 0,0 4 0 16,-2-3 64-16,2 5 16 0,-4 0 0 0,0-8 0 15,0-11-48-15,0 6 0 0,0 11 0 0,2 1 0 16,1-1 0-16,-3-2 0 0,0-5 0 0,4-6 0 15,-2-2-304-15,-2-45-64 0,9 77-16 0,-9-77 0 16,8 52-368-16,-8-52-80 0,0 0 0 0,0 0-16 16,15 59-272-16,-15-59-48 0,0 0-16 0,0 0 0 15,0 0-208-15,0 0-32 0,0 0-16 0,28-29 0 16,-22 9-720-16,-3-3-144 0</inkml:trace>
  <inkml:trace contextRef="#ctx1" brushRef="#br0" timeOffset="2214.41">22327 2909 16575 0,'0'-13'736'0,"-3"7"160"0,3-3-720 0,0 3-176 15,0 2 0-15,3 4 0 0,-3-3 3968 0,0 1 768 16,6-2 160-16,3 0 32 0,-9 4-2112 0,0 0-432 16,0 0-80-16,0 0 0 0,0 0-1136 0,0 0-208 15,83 51-64-15,-83-51 0 0,0 0-352 0,0 0-80 16,57 79-16-16,-57-79 0 0,0 0-304 0,30 75-144 15,-30-75 128-15,0 0-128 0,22 68 0 0,-22-68 0 0,0 0 0 16,10 56 0-16,-14-41-128 0,2 0-128 0,-2-2 0 0,-1 2-16 16,-5-3-112-16,-3 3 0 0,-2-2-16 0,-4-2 0 31,0 2-192-31,-1 0-48 0,-3-3 0 0,-1-1 0 16,-1 3-304-16,-3-5-64 0,4-1-16 0,3-6-17024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5T15:08:03.7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10230 12721 11967 0,'4'3'1072'0,"-4"-3"-864"0,0 2-208 0,0 2 0 0,4 0 1728 0,-4 0 288 0,2 1 64 0,2-5 16 0,-4 2 336 0,3 2 64 0,-1-2 0 0,6 5 16 0,-1-1-1040 0,6-1-224 0,-3 3-32 0,3-2-16 0,-13-6-240 0,0 0-64 0,0 0 0 0,0 0 0 16,0 0-176-16,0 0-32 0,92 20-16 0,-81-22 0 0,6 2-224 0,0 0-64 0,-17 0 0 0,0 0 0 0,0 0-144 0,90-13-48 0,-90 13 0 0,0 0 0 0,77-9-64 0,-77 9-128 0,0 0 176 0,81-10-176 0,-81 10 192 0,0 0-64 0,111-15 0 0,-111 15-128 0,81-11 192 0,-81 11-64 0,0 0 0 0,88-19-128 0,-88 19 192 0,77-24-192 0,-77 24 192 0,94-24-192 0,-94 24 176 0,87-17-176 0,-87 17 160 0,107-17-160 0,-107 17 128 0,96-13-128 0,-96 13 0 0,95-14 144 0,-95 14-144 0,102-11 0 0,-102 11 0 0,83-13 0 0,-83 13 0 0,103-21 128 0,-103 21-128 0,111-34 0 0,-111 34 128 0,101-33-128 0,-101 33 128 0,115-34-128 0,-115 34 176 0,111-27-48 0,-111 27-128 0,96-20 192 0,-96 20-192 0,107-30 176 0,-107 30-176 0,101-32 160 0,-101 32-160 0,104-21 192 0,-104 21-192 0,97-22 192 0,-97 22 768 0,106-30 144 0,-54 11 48 0,1-6 0 0,1 6-848 0,-54 19-176 0,113-37-128 0,-64 16 192 0,-4 2-960 0,-4 1-176 0,-41 18-32 0,81-38-16 0,-41 17 816 0,7-5 176 0,7 0 0 0,4-8 0 0,4 0 912 0,1 2 144 0,-1 2 32 0,-4-2 0 0,-2 2-1616 0,-7-4-320 0,0 0-64 0,-6 1-16 0,0-5 928 0,1-1 0 0,3 1 0 0,-4 0 128 0,-4 3-128 0,3-3 192 0,-3 1-64 0,0-3 0 0,3-7-128 0,1 0 144 0,0-2-144 0,1 0 160 0,-1 2-160 0,-2 0 128 0,-3 2-128 0,-1 2 128 16,1 0-128-16,-4 0 0 0,-1-1 0 0,-2 3 128 15,1 2-128-15,-2 1 0 0,0 2 144 0,-2 2-144 16,4-5 0-16,2-2 128 0,-1-4-128 0,7-6 0 16,1-2 896-16,1 1 96 0,-1 3 32 0,2 0 0 15,-3 0-1648-15,1 2-320 16,0-2-64-16,1 2-16 0,-5 0 832 0,-3 4 192 0,0 4 0 0,-6 1 0 15,-3 8 0-15,5-8 0 0,-2 4 0 0,2-5 0 16,4-2 0-16,-2 1 0 0,3 3 0 0,-1-1 0 16,-2 4 0-16,2 0 0 0,0 4 0 0,-2 0 0 0,-2 6-192 0,-6 5 16 15,-5 2 0-15,-6 6 0 16,-2 1-496-16,-7 7-96 0,-2 1-32 0,-4 4-12544 16,2 1-2512-16</inkml:trace>
  <inkml:trace contextRef="#ctx0" brushRef="#br0" timeOffset="1485.94">15898 9804 8287 0,'-7'4'736'0,"5"-4"-592"0,-4 2-144 0,6 1 0 0,-3-3 1280 0,3 0 240 0,0 0 32 0,0 2 16 0,-4 0 1216 0,2-2 240 0,2 2 48 0,-4 2 16 0,4-4-656 0,0 0-128 0,4 0-16 0,-4-4-16 0,6 0-864 0,-6-1-192 0,3-1-16 0,3 0-16 0,-2-3-368 0,1 0-80 0,5-5-16 0,-1-4 0 0,6-3-400 0,0-11-64 0,4 6-32 0,2-8 0 0,1 2-48 0,-1 2-16 0,1-2 0 0,3 2 0 0,-1-4-32 0,5 0-128 0,-5 2 192 0,4-2-64 0,-3 4-128 0,-3-3 128 0,4 1-128 0,-3 5 128 0,1-1-128 0,-3 0 0 0,5-2 144 0,-1 2-144 16,-5-1 0-16,9-1 0 0,-1-3 0 0,6-3 0 0,-4 0 0 0,4-5 0 0,3 1 0 0,-3 1 128 0,0-1-128 0,0 3 0 0,3-1 0 0,-3-1 128 0,-4 1 0 0,2 4 0 0,-2-3 0 0,-2 7 0 0,-5 5-128 0,-2-1 192 16,7-4-64-16,-4-4 0 0,4 0-128 0,-3 2 0 15,-5 2 128-15,3 2-128 0,-2 0 0 0,1-4 128 16,3 0-128-16,3-8 0 0,0 7 0 0,2-1 128 15,-2 0-128-15,1 2 0 0,4-2 0 0,-3 2 128 16,0 2-128-16,2 0 0 0,-2 2 0 0,2 0 144 16,-5 3-144-16,1 1 0 0,0 1 0 0,0-1 0 15,-3 3 0-15,5-5 0 0,-2 3 0 0,0 1 0 16,0-1 0-16,-3 3 0 0,3-5 0 0,2-3 0 16,-2 4 0-16,0-1 0 0,-1 1 0 0,1-3 0 0,6-3 0 15,0 0 0-15,-2 2 0 0,1 0 0 16,5-2 0-16,-2 2 0 0,1-6 192 0,-3 6-192 0,0-1 192 0,0 3-192 15,0 0 192-15,-2 1-64 0,-4 1 0 0,2 1-128 16,-6 3 160-16,4-5-160 0,-3 3 128 0,-1 1-128 16,-5 2 0-16,0-1 128 0,0-1-128 0,-1 0 0 15,-3 2 128-15,4-1-128 0,-4 1 0 0,0 4 128 16,0-4-128-16,4 0 0 0,0-3 0 0,2-3 0 16,1 1 0-16,3 3 0 0,-3-5 0 0,3 3 0 15,-1 3 0-15,-3-3 0 0,1 3 0 0,3 3 0 16,-5-2 0-16,-1 0 0 0,4 4 0 0,-5 0 0 15,1 0 0-15,2-2 0 0,0 2 0 0,1 2 0 16,-3 2 0-16,0-6 0 0,0 4 0 0,1-1 0 16,-1 1 0-16,0-2 0 0,1 0 0 0,3-2 0 15,-4 2 0-15,-2-2 0 0,5 0 0 0,-3 0 0 16,2-1 0-16,-2 1 0 0,-1 2 0 0,1 0 0 0,0 0 0 0,0-2 0 16,1 2 0-16,3 0 0 0,1 0 0 0,3 0 0 15,5-8 0-15,-2 4 0 0,-4 2 0 0,4 4 0 16,-2-6 0-16,6 1 0 0,0 1 0 0,0-2 0 15,0 2 0-15,3-2 0 0,3 2 0 0,-1 0 0 16,2 2 0-16,-7 0 0 0,0 2 0 0,0 2 0 16,0-4 0-16,-6 2 0 0,2-2 0 0,2 0 0 15,2-2 0-15,0 0 0 0,1-2 800 0,1 2 176 16,-2 0 48-16,2 0 0 0,1 0-832 0,-3 4-192 16,0-6 0-16,0 4 0 15,-1 0-752-15,-4 6-192 0,-1-4-32 0,-7 3-16 0,1 1 864 0,-3 1 128 0,0 1 0 16,1 1 160-16,-5 3-160 0,4-3 192 0,-6 2-192 0,2 2 192 15,-5-2-192-15,-1 4 0 0,1 0 0 0,-1-3 128 16,-2 3-128-16,3 0 0 0,-3 0 0 0,3 0 0 16,1 0 0-16,2-2 0 0,-3 2 0 0,-1-6 0 15,0 4 0-15,-1 0 0 0,5-1 0 0,0-1 0 16,-3 2 0-16,5-4 0 0,-4 5 0 0,2-1 0 16,0-2 0-16,2 2 0 0,0-2 0 0,4 1 0 15,-4 3 0-15,4-2 0 0,0 2 0 0,-2 0 0 16,1 0 0-16,-1 0-144 0,-2 0 144 0,-5 0-208 15,1 0 80-15,-2 0 128 0,-1 0-208 0,-2 0 80 16,-1 0 128-16,-1 0-160 0,2 0 160 0,-6 0-160 16,0 2-160-16,0-2-16 0,0 3-16 0,0-3 0 15,-4 0-320-15,2 0-64 16,-2 4-16-16,-1-8-11744 0,-1 4-2352 0</inkml:trace>
  <inkml:trace contextRef="#ctx0" brushRef="#br0" timeOffset="1897.86">20925 5331 9215 0,'0'-2'400'0,"0"1"96"0,0-1-496 0,0 2 0 0,0 0 0 0,4 0 0 0,-4 0 2624 0,0 0 448 0,2 0 64 0,2 0 32 16,1 0-192-16,3 0-32 0,1 0-16 0,3 3 0 0,1 3-1280 0,2 0-256 0,-15-6-48 0,0 0-16 0,0 0-608 0,0 0-112 0,105 47-32 0,-105-47 0 0,0 0-304 0,0 0-64 0,87 41-16 0,-87-41 0 0,0 0-192 0,0 0 176 0,0 0-176 0,88 56 160 0,-88-56-160 0,0 0 0 0,0 0 0 0,0 0 0 0,0 0 0 0,28 74 128 0,-34-57-128 0,1-2 0 0,-3-2 0 0,-3 2 0 0,2 0 0 0,-6 0 0 0,-4 4 0 0,0 0 0 0,0-1 0 0,-1-1 0 0,-3 6-272 0,2-3-96 0,-1 3-16 0,-3 0 0 0,7 1-1776 0,-3-5-352 0</inkml:trace>
  <inkml:trace contextRef="#ctx0" brushRef="#br0" timeOffset="3157.2">10358 12412 17503 0,'0'0'1552'0,"0"0"-1232"0,0 0-320 0,0-3 0 16,-4 1 1904-16,4 0 320 0,-1 0 64 0,-3-4 16 16,-2 1 672-16,2 3 144 0,-1 2 16 0,1-2 16 15,-2-2-1712-15,3 0-352 0,-1 3-64 0,2 1 0 16,-4-4-576-16,3 4-128 0,-3 4 0 0,2-4-16 16,-1 0-80-16,-3 3-16 0,2 3 0 0,1-2 0 15,-5 7-80-15,1 0 0 0,0 6-128 0,-5-2 192 16,5 0-192-16,-2 4 0 0,-2 0 128 0,1 3-128 15,-3 3 0-15,-2 1 0 0,6-3 0 0,-8 1 0 16,4 4 0-16,-2-3 0 0,2-5 0 0,0 3-160 16,2-4 160-16,2-4 0 0,-4 4-144 0,0-4 144 15,2-6 0-15,3 2 0 0,1 1 0 0,-2-1 0 16,3-2 0-16,2 1 0 0,-3-7 0 0,3 5 0 16,6-4-160-16,-5 1 160 0,3-1 0 0,0 0-144 0,2-4 144 0,0 2 0 15,0 1 0-15,0-3-128 0,0 2 128 0,2 0 0 16,2 4 0-16,-1-4 0 0,3 5 0 0,0-1 0 15,1 3 0-15,3 1-128 0,1 1 128 0,2 2 0 16,2 6 0-16,-15-19 0 0,0 0 0 0,0 0 0 16,71 62 0-16,-71-62 0 0,0 0 0 0,0 0 0 15,83 49 0-15,-83-49-128 0,0 0 128 0,0 0 0 16,100 34 0-16,-100-34 0 0,0 0 0 0,0 0 0 16,103 24 0-16,-103-24 0 0,0 0-128 0,0 0-64 15,100 26 0-15,-100-26-12192 16,0 0-2448-16</inkml:trace>
  <inkml:trace contextRef="#ctx0" brushRef="#br0" timeOffset="36716.25">19535 17496 13823 0,'-19'0'1216'0,"10"0"-960"0,-1 0-256 0,1 0 0 0,5 0 2704 0,2 0 496 0,-2 0 112 0,-5 0 16 0,0 0 336 0,-6 0 80 0,5 0 16 0,1 0 0 0,-1 0-2320 0,5-2-464 0,1-2-80 0,4-5-32 0,0 3-368 0,4-3-80 0,1-8-16 0,1-2 0 0,2 6-144 0,-3-6-48 0,5-7 0 0,1-8 0 0,2-4-64 0,0-3-16 0,2-2 0 0,0-4 0 0,0 4-128 0,0-6 160 0,2 0-160 0,-2 2 160 0,0 0-160 0,-2 7 0 0,-3 7 0 0,-1-5 0 0,3-7 0 0,-3-6 0 0,0 8 0 0,3-6 0 0,1-7 0 0,-4-6 0 0,4-2 0 0,-1-2 0 0,-3 12 0 0,0-3 0 0,-3 5 0 0,-2 1 0 0,1 4 0 0,-1 0 0 0,-2 7 0 0,-2 1 0 0,0 3 0 0,0 6-144 0,-2-2 144 0,2 8 0 0,0 3-224 0,-4 6 64 0,3 2 16 0,-1 4 0 0,2 3-80 0,-2 6-16 0,2-4 0 0,-4 8 0 16,4 2-224-16,-2 1-48 0,2 2-16 0,0 3 0 0,0 3-496 0,0 4-80 0,0 1-32 15,0 3-10576-15,0 1-2112 0</inkml:trace>
  <inkml:trace contextRef="#ctx0" brushRef="#br0" timeOffset="37120.71">19732 17456 10127 0,'0'12'448'0,"0"-7"96"0,0 3-544 0,0-3 0 16,0-1 0-16,0-4 0 0,0 0 2912 0,0 2 480 15,0 0 80-15,2-2 32 0,2-2-352 0,-4-5-64 16,2-5-16-16,0-1 0 0,3 0-1392 0,-3-6-272 16,2 0-64-16,1 1-16 0,-1 3-576 0,2-6-112 15,1-4-32-15,1-7 0 0,5-1-272 0,-4-5-48 16,5-1-16-16,-5-5 0 0,6-4-48 0,-4-3-16 0,4 0 0 0,2-5 0 16,-2-1-80-16,-2 3 0 0,2-3-128 15,0 3 192-15,1-2-192 0,2-6 0 0,1-6 128 0,0 0-128 16,-4 4 0-16,0 4 0 0,-2 4 0 0,-2 1 0 15,-1 8 0-15,-3 2 0 0,-1 8 0 0,0 3 0 16,-3 6 0-16,-3 1 0 0,0 5 0 0,0 3 0 16,0 6-176-16,0 2 32 0,-3 1 0 0,-1 1 0 15,2 3-112-15,-2 6-32 0,2 0 0 0,-1 0 0 16,-1 0-416-16,2 6-64 0,-2-1-32 16,0 3-16784-16</inkml:trace>
  <inkml:trace contextRef="#ctx0" brushRef="#br0" timeOffset="37418.33">19826 15722 24879 0,'-6'-13'1088'0,"5"7"256"0,-3-2-1088 0,-2 7-256 16,6-5 0-16,-4 6 0 0,1 0 2816 0,-3 0 512 15,0 0 112-15,-3 6 16 0,-6 3-1856 0,2 10-352 16,2 1-80-16,-3 11-16 0,1 6-784 0,-2 10-176 16,4 0-16-16,-6 6-16 0,0 5-160 0,-2 2 0 15,0 0 0-15,1 0 0 0,3-3 0 0,-4-5 0 16,4-5 0-16,0-2 0 0,2 2-320 0,-2-13-64 0,5-6 0 0,3-7 0 31,1-4-576-31,4-6-112 0,-2-7-16 0,4-8-16 16,4-9-1168-16,-4-8-224 0,0-9-64 0,6-7 0 15,3-6-768-15,1-12-144 0</inkml:trace>
  <inkml:trace contextRef="#ctx0" brushRef="#br0" timeOffset="37585.15">19574 16107 14671 0,'72'-210'1296'0,"-67"198"-1040"0,-5 12-256 0,0-3 0 16,4-3 0-16,2-9 0 0,3-8-208 0,10-7 208 15,5-11 3328-15,1 5 768 0,5 4 144 0,2 12 48 16,-32 20-512-16,0 0-80 0,0 0-32 0,97 15 0 16,-97-15-1744-16,51 56-368 0,-51-56-64 0,49 64 0 15,-49-64-1008-15,47 56-208 0,-47-56-32 0,55 55-16 16,-55-55-224-16,0 0 128 0,86 71-128 0,-86-71 0 15,0 0 0-15,86 62 0 0,-86-62-240 0,0 0 80 16,91 68-80-16,-91-68-16 0,0 0 0 0,67 69 0 16,-67-69-448-16,0 0-112 0,53 79-16 0,-53-79-12816 15,28 68-2592-15</inkml:trace>
  <inkml:trace contextRef="#ctx0" brushRef="#br0" timeOffset="38237.07">19170 18043 17503 0,'0'-10'1552'0,"-4"3"-1232"0,1 1-320 0,1 4 0 0,2-3 2048 0,-6 1 368 0,-1-11 64 0,-5-4 16 0,-1-5 384 0,-2 1 96 0,-4 4 16 0,4 4 0 0,0 6-1680 0,-2 3-336 0,0 6-64 0,4 2-16 0,-2 6-576 0,-2-1-112 0,2 10-16 0,0 2-16 0,0 5-176 0,0 6 160 0,-2 4-160 0,6 2 160 0,-4 5-160 0,6 2 0 0,-1-1 0 0,1 3 128 0,3 6-128 0,2-6 0 0,-1-4 0 0,5-2 0 0,0-7 0 0,2-2 0 0,1-11 0 0,1-2 0 0,4-4 0 0,-1-5 0 15,3-2 0-15,1-6 0 0,-11 0-320 0,0 0 48 16,0 0 16-16,56-44 0 0,-37 25-112 0,-4 1-16 0,4-5 0 0,0 2 0 16,-4-1 128-16,4 1 32 0,-4 6 0 15,-2 6 0-15,2-1 224 0,-4 5 0 0,2 5-160 16,-3 0 160-16,-1 5 0 0,0-1 0 0,-3 4 0 0,3 1 0 15,-3 4 192-15,0-1 16 0,1-5 0 0,-1 2 0 16,-2-3-80-16,5-2-128 0,-3 1 176 0,3-5-176 16,2 0 0-16,2-3 0 0,-13 3 0 0,0 0-144 31,0 0-1072-31,72-28-192 0,-72 28-64 0,0 0 0 16,73-31-1792-16,-73 31-384 0</inkml:trace>
  <inkml:trace contextRef="#ctx0" brushRef="#br0" timeOffset="38704.85">19642 18219 8223 0,'0'0'176'0,"0"0"32"15,28-22 16-15,-28 18 32 0,0 4-256 0,0 0 0 0,0-2 0 0,0 2 0 16,-7-4 3264-16,-1 2 592 0,-1-1 128 0,-1-1 32 16,-5 0-880-16,2-1-192 0,-6-1-16 0,4 0-16 15,0-1-1248-15,2 1-256 0,-2 1-64 0,2-5 0 16,2 1-768-16,-6-1-176 0,5 5-16 0,3-3-16 0,-4 1-368 0,2 3 0 16,1-4 0-16,-3 6 128 0,7 2-128 0,-3 0 0 15,3 4 0-15,3 4 0 0,1 1 0 0,2 6 0 16,-4 2 0-16,4 8 0 0,4 3 0 0,-2 2 0 15,3 7 0-15,3 7 0 0,1-1 0 0,6 0 0 16,-5 0 0-16,5-9 0 0,-2-4 0 0,-13-30 0 16,26 47 0-16,-26-47 128 0,0 0-128 0,0 0 176 15,0 0-176-15,0 0 192 0,0 0 48 0,94-30 16 16,-85 4 0-16,1-4 0 0,-3-4-64 0,1-6-16 0,1-7 0 16,-3-1 0-16,-2-3-176 0,1-4 0 0,-5-3 144 0,0-2-144 15,0-2 0-15,-3 9 0 0,3 10 0 0,-2-6 0 16,-6-5 0-16,-1-5 0 0,-1 7 0 0,-1 1 128 15,-2 6 0-15,2 6 16 0,1 7 0 0,-5 7 0 16,6 3 32-16,-1 7 0 0,-3 9 0 0,8-2 0 16,-1 7 64-16,-2 4 16 0,7 5 0 0,-3 5 0 15,4 2-64-15,0 8-16 0,4 7 0 0,1 7 0 16,5 6-176-16,1 1 0 0,2 3 0 0,2 1 0 16,0 1 0-16,2 4 0 0,2 0 0 0,-2-5 0 15,0 3 0-15,3 4 0 0,3 3 0 0,1-2 0 16,-5-3 0-16,2-10 0 0,1 0 0 0,-22-43 0 15,51 72-496-15,-51-72 32 0,53 58 0 0,-53-58 0 16,56 49-880-16,-56-49-160 0,0 0-32 0,87 47-15808 16</inkml:trace>
  <inkml:trace contextRef="#ctx0" brushRef="#br0" timeOffset="39172.99">20309 18125 8287 0,'-9'-5'736'0,"3"-3"-592"0,2 3-144 0,-1 3 0 0,1-2 4032 0,-2-2 768 0,-7-3 144 0,-6-10 48 0,-1-3-768 0,-9-3-160 0,5 4-32 0,1-1 0 0,3 5-2736 0,5 4-544 0,2 3-112 0,-1-1-32 0,3 7-224 0,2-1-64 0,3 5 0 0,2 5 0 0,-5 1-192 0,7 5-128 0,0 6 128 0,2 4-128 0,0 1 0 0,2 7 0 0,4 4 0 0,-1 7-192 0,1-1 192 0,2 3-128 0,1-3 128 0,2-1-128 0,-1-3 128 0,3-8 0 16,-13-27-144-16,0 0 144 0,30 49-208 0,-21-49 16 0,1-6 16 0,-1 2 0 15,-3-1-48-15,3-3-16 0,-3-7 0 0,3-6 0 16,-1-3 112-16,-1-4 128 0,1-2-208 0,1-6 80 16,0-3-64-16,1-8 0 0,1-8 0 0,-2-7 0 31,5-2-256-31,-7 0-64 0,3-3-16 0,-7 3 0 16,1-2-160-16,-8 8-16 0,1 5-16 0,-5-1 0 15,-1-5 240-15,-8 3 48 0,2 0 16 0,0 7 0 0,0 9 208 0,-2 6 32 0,5 12 16 0,-1 7 0 16,2 9 1072-16,2 6 224 0,3 0 32 0,-3 10 16 15,-1-3-304-15,5 10-64 0,1 2-16 0,0 0 0 16,4-4-368-16,0 9-80 0,4 6-16 0,1 10 0 16,9 10 48-16,-3 5 0 0,8 7 0 0,-4 0 0 15,7 0-64-15,-3-4-16 0,0 0 0 0,1-7 0 0,-4-6-80 0,2-2-16 16,1 1 0-16,0-3 0 16,-19-41-208-16,39 68 0 0,-39-68 128 0,40 54-128 15,-40-54-304-15,0 0-96 0,60 58-32 0,-60-58 0 16,0 0-368-16,0 0-80 0,0 0-16 0,83 32-11776 15,-83-32-2368-15</inkml:trace>
  <inkml:trace contextRef="#ctx0" brushRef="#br0" timeOffset="39491.15">20612 17885 17503 0,'0'-6'768'0,"0"2"176"0,0 1-752 0,2 1-192 0,-2 2 0 0,3 0 0 15,-3 0 3376-15,6 0 640 16,1 5 128-16,-7-5 16 0,0 0-1536 0,0 0-304 15,64 57-64-15,-64-57-16 0,44 51-1344 0,-44-51-256 0,37 62-64 0,-22-31-16 16,-15-31-96-16,30 64-16 0,-17-32 0 0,-1-5 0 16,1-1-208-16,-8-2-48 0,3-3-16 0,-2-2 0 15,-3-2-176-15,3-2 0 0,-6-6 0 0,2-3 0 16,0 3 0-16,-2-9 0 0,0 0 0 0,0-4 0 16,0 3-256-16,-2-7 0 0,0-3 16 0,2-4 0 15,-4-2 16-15,2-4 0 0,-1-7 0 0,-3-6 0 16,2 0 224-16,0-7 0 0,3-4 0 0,-3-4 0 15,4-2 128-15,0-1-128 0,4-1 144 0,-3 8-144 16,7-2 160-16,-2 7-160 0,-1 3 160 0,5 7-160 16,3 2 0-16,-2 5 0 0,4 12 0 0,-2 1 0 15,-13 10-256-15,0 0-160 0,0 0-32 0,0 0-12240 16,77-7-2464-16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5T15:19:22.1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13626 14384 2751 0,'-5'-10'256'0,"5"5"-256"0,-4-1 0 0,4 0 0 0,0-1 1776 0,0 1 304 0,0 1 64 0,-4-9 16 0,2-6 1360 0,2-6 256 0,-4-5 64 0,1 3 16 0,3 2-880 0,-2 7-176 0,-2 0-48 0,2 6 0 0,2 4-1104 0,-4 1-240 0,4 5-32 0,-3 3-16 0,3 0-688 0,-2 0-144 0,2 1-16 0,0 3-16 0,0 2-176 0,0 1-48 0,-4 3 0 0,4 1 0 0,-6 2-80 0,6 2-32 0,0-5 0 0,-3 3 0 0,3 4-160 0,0 0 160 0,-4-6-160 0,4 2 160 0,-2 2-160 0,-4 4 0 0,3 15 0 0,-1 3 0 16,-2 8 0-16,1 2 0 0,-3-2 0 0,2 1 0 16,1 2 0-16,-3-4 0 0,1-1 0 0,3-4 0 15,0-1 0-15,2-4-144 0,-1 1 144 0,-1 1-160 16,2 4 160-16,2-3 0 0,-4 3-144 0,8 1 144 16,-4 2 0-16,-4-1 0 0,4-7 0 0,0-1 0 15,0-2 0-15,0 0 0 0,0 0 0 0,0-2 0 16,4 0 0-16,-4-2 0 0,2-3 0 0,2-1 0 15,-4-1 0-15,3-5 0 0,3-3 192 0,-2 4-64 0,1-2 0 16,1 2-128-16,3 0 192 0,-3 0-64 16,2-3-128-16,-7-4 160 0,3-7-160 0,-4 1 160 0,4 2-160 0,-2-3 192 15,4 5-192-15,1 1 192 0,2 0-64 0,3 4 0 16,-12-15 0-16,0 0 0 0,0 0 0 0,0 0-128 16,0 0 192-16,81 43-64 0,-66-41 0 0,0-2 0 15,1-2 0-15,1 2 0 0,0-5-128 0,-17 5 192 16,0 0-192-16,0 0 192 0,83-21-64 0,-83 21 0 15,0 0 0-15,75-17 0 0,-75 17-128 0,0 0 128 16,83-24-128-16,-83 24 128 0,0 0-128 0,81-23 0 16,-81 23 0-16,0 0 0 0,86-34 0 0,-86 34 0 15,64-24 128-15,-64 24-128 0,58-30 0 0,-58 30 0 16,57-34 0-16,-33 17 0 0,-24 17 0 0,49-30 0 16,-49 30 128-16,47-28-128 0,-47 28 0 0,0 0 0 0,68-38 0 0,-50 23 0 15,-3 0 0-15,0 0 0 0,-1-4 128 0,1 2-128 16,-6 1 0-16,2-1 160 0,2 0-160 0,-3-2 160 15,-1 0-32-15,1 4 0 0,-1 0 0 0,-3 2 0 16,3 0-128-16,-5 1 192 0,1 3-192 0,-1-4 192 16,-4 4-192-16,6-1 160 0,-4 1-160 0,0-3 160 15,3 3-160-15,-5-2 128 0,2 1-128 0,2 1 128 16,-4 0-128-16,4-1 0 0,-4 1 0 0,2-1 128 16,1 1-128-16,-3-2 0 0,4 3 0 0,-4-1 0 15,2 3 0-15,2-7 0 0,-4 4 0 0,3-3 0 16,-3-3 0-16,2 2 0 0,2-2 0 0,0-4 0 15,1 1 0-15,-5-1 0 0,6 0 0 0,-6 0 0 16,4-1 0-16,-4-1 0 0,0 2 0 0,0-4 0 16,-4 5 0-16,4-10 0 0,-6-12 0 0,1 14 0 15,1 14 0-15,-2 1 0 0,-1-2 0 0,-2-4 0 0,-1-5 0 0,-1-3 0 16,1-3 0-16,-3 4 0 0,2-1 0 0,-4-5 0 16,2-2 0-16,-6-2 0 0,-2-3 0 0,3-1 0 15,-5 4 0-15,2 4 0 0,-1 2 0 0,1 7 0 16,2 3 0-16,1-1 0 0,-3 4 0 0,-2 5 0 15,3 1-160-15,-3 0 160 0,4 3-160 0,-1 0 160 16,1 2-160-16,-6 1 160 0,3-1 0 0,-3 2 0 16,1-4 0-16,0 3 0 0,-5-3 0 0,5 2 0 15,-4-5 0-15,0 0 0 0,-2-5 0 0,-1 7 0 16,5-3 0-16,0 3 0 0,-2 5 128 0,-1-2-128 0,-1 4 144 16,2 0-144-16,0 4 128 0,-2-4-128 15,2 6 0-15,0 1 0 0,3 1 0 0,1 1 0 0,1 4 0 0,2 2 0 16,3 4 0-16,3 0 0 0,-2 0 0 0,5 1 0 15,3 1-160-15,-4 0 32 0,4-1 0 0,1 3 0 16,-1 1-64-16,5-5 0 0,-2-4 0 0,2 0 0 31,1 4-176-31,1 2-32 0,2-3-16 0,0-3 0 16,2-1-208-16,1-3-32 0,3-2-16 0,2 1 0 0,1-5-640 16,-1 3-128-16,1-2-32 0,0-1 0 0</inkml:trace>
  <inkml:trace contextRef="#ctx0" brushRef="#br0" timeOffset="2142.25">14528 14168 14735 0,'-9'3'1312'0,"5"1"-1056"0,-1-4-256 0,5-4 0 0,0 3 1936 0,-4-1 336 0,-6 0 64 0,-1-4 16 0,-2 2 1152 0,0-5 224 0,3-4 48 0,3 2 16 0,-1-3-2080 0,3 3-432 0,5-4-64 0,-4 2-32 0,8 0-432 0,-4 1-96 0,3 3-16 0,-1-4 0 0,6 2-64 0,-2 1-32 0,-1 1 0 0,5-1 0 0,-1 1-96 0,0 3-32 0,5-3 0 0,1 2 0 0,3-3-112 0,-1 3-32 0,2-3 0 0,-19 10 0 0,51-28-112 0,-51 28-32 0,58-32 0 0,-58 32 0 0,62-36-128 0,-62 36 0 0,73-41 0 0,-35 20 128 0,-38 21-128 0,79-47 0 0,-32 23 0 0,0-2 128 0,2-1-128 0,7-3 192 0,4 0-192 0,6-2 192 0,2 0-192 0,3-2 160 0,-3 3-160 0,-4-1 160 0,-4-2-32 0,2 0-128 0,5 0 192 0,-3-3-64 0,-2 6-128 0,0-4 160 0,0 3-160 0,0 0 160 15,-1 2-160-15,-5-2 160 0,-3 6-160 0,-1 3 160 16,-9-1-160-16,6-1 160 0,4 1-160 0,-4-1 160 16,-2 3-160-16,-2-1 128 0,-2 2-128 0,4-3 128 15,6-4 0-15,5-4 0 0,8 0 0 0,1-4 0 16,1 4 0-16,-4 0 0 0,-2-1 0 0,-4 1 0 15,-5 7-128-15,-3 1 192 0,9-1-192 0,-1 1 192 16,4-1-192-16,2 1 128 0,2 5-128 0,-4-3 128 16,5 3-128-16,-67 19 128 0,124-34-128 0,-124 34 128 15,117-28-128-15,-117 28 0 0,116-32 144 0,-116 32-144 0,109-23 160 0,-109 23-32 16,124-18-128-16,-124 18 192 0,136-21-32 0,-136 21-16 16,129-17 0-16,-129 17 0 0,126-9 16 0,-126 9 0 15,124-8 0-15,-124 8 0 0,130-4-160 0,-130 4 160 16,141-5-160-16,-141 5 160 0,152-8-160 0,-152 8 160 15,141-2-160-15,-141 2 160 0,137 0-160 0,-137 0 0 16,136 2 0-16,-136-2 128 0,135 4 736 0,-135-4 144 16,152-6 16-16,-69-1 16 15,-6 1-1648-15,0 0-336 0,-2-3-64 0,-75 9-16 0,141-9 832 0,-141 9 192 16,145-13 0-16,-70 5 0 0,-75 8 0 0,145-13 0 16,-64 7 0-16,-81 6 0 0,148-15 0 0,-71 6 0 15,0 1 0-15,6-3 0 0,-1 3 0 0,3-1 0 0,-8 3 160 16,0 1-160-16,-77 5 128 0,132-10-128 0,-132 10 128 15,143-15-128-15,-143 15 0 0,140-13 0 0,-61 8 128 0,0-3-128 16,2 2 0-16,-81 6 0 0,145-9 0 0,-145 9 0 16,133-11 0-16,-133 11 0 0,132-15 0 0,-132 15 0 15,118-10 0-15,-118 10 0 0,126-13 0 0,-126 13 0 16,145-5 0-16,-145 5 0 0,139-10 128 0,-139 10-128 16,128-15 0-16,-128 15 0 0,120-19 0 0,-120 19 0 15,130-24 0-15,-66 11 0 0,3 1 128 0,-67 12-128 16,135-18 0-16,-69 8 0 0,-66 10 144 0,121-17-144 15,-121 17 0-15,114-17 128 0,-114 17-128 0,111-9 0 16,-111 9 0-16,117-9 0 0,-117 9 0 0,118-4 0 16,-118 4 0-16,111 4 0 0,-111-4 0 0,105 5 128 15,-105-5-128-15,92 8 0 0,-92-8 0 0,92 7 0 16,-92-7 0-16,100 8 0 0,-100-8 0 0,88 5 0 0,-88-5 0 0,90 10 0 16,-90-10 0-16,96 5 0 0,-96-5 0 0,100 6 0 15,-100-6 0-15,98 4 0 0,-98-4 0 0,92 0 0 16,-92 0 0-16,90 4 0 0,-90-4 0 0,90-8 0 15,-90 8 0-15,87-2 128 0,-87 2-128 0,92-9 0 16,-92 9 0-16,105-10 0 0,-105 10 0 0,98-7 0 16,-98 7 0-16,95-2 128 0,-95 2-128 0,92-9 0 15,-92 9 0-15,87-12 0 0,-87 12 128 0,90-13-128 16,-90 13 128-16,83-13-128 0,-83 13 128 0,75-9-128 16,-75 9 128-16,96-15-128 0,-96 15 0 0,96-12 0 15,-96 12 0-15,92-13 128 0,-92 13-128 0,88-15 0 16,-88 15 0-16,85-15 0 0,-85 15 0 0,67-15 0 15,-67 15 0-15,74-13 0 0,-74 13 0 0,75-15 0 0,-75 15 0 0,62-19 0 16,-62 19 0-16,58-19 0 0,-58 19 0 0,58-22 0 16,-28 5 0-16,2 0 0 0,-2-2 0 0,-1-1 0 15,-1-3 0-15,0 0 0 0,-4 1 0 0,1-8 128 16,3-2-128-16,0 0 0 0,-7-2 0 0,-2 8 0 16,-4-1 512-16,4 1 48 0,-1-13 0 0,3-8 0 15,3-2-416-15,-1-4-144 0,1-5 0 0,5-6 0 16,-5-2 0-16,4-11 0 0,0-2 0 0,6-9 0 15,2-6-496-15,5-4-80 16,-1 2-32-16,3-1 0 0,0 7 112 0,0 3 32 0,1 10 0 16,-7 2 0-16,3 11 48 0,-3 4 16 0,-3 9 0 0,0 4 0 15,-6 8 144-15,-2 1 48 0,1 4 0 0,-7 2 0 16,3 2 80-16,-2 6 128 0,-6-1-208 0,0 7 80 0,-2 3 128 16,-4-2 0-16,-3 7-144 0,-2 1 144 0,-1 3 0 15,-1 4 0-15,2-3 0 0,-4 5 0 0,-4 0 0 0,2 0 0 16,2 2-144-16,-3 1 144 0,-1-1 0 0,2 2-192 15,-6 5 192-15,7-5-160 0,-7 4 16 0,2-1 0 16,3-1 0-16,1-1 0 0,-4 1 16 0,2 2 0 16,4-5 0-16,-5 3 0 0,1-4-16 0,0 2 0 15,2-1 0-15,-1 1 0 0,-1-2-16 0,2 2 0 16,-2-4 0-16,0 0 0 0,3 2-32 0,-5-2 0 16,6 0 0-16,-4 0 0 0,-1 0-64 0,1-2 0 15,4 2-16-15,-6 0 0 0,1 0-16 0,1-4 0 16,-2 4 0-16,2 0 0 0,1-2-32 0,-3 0-16 15,0 0 0-15,3 2 0 0,-3-5 32 0,2 1 16 0,0-2 0 0,3 3 0 16,-5-5 32-16,6 2 0 0,-4-3 0 0,-1 2 0 16,5-3 64-16,0 3 32 0,0 1 0 0,0-3 0 15,0 3 160-15,0-2-192 0,1 3 192 0,3-1-192 16,-4-1 192-16,0 5 0 0,0-2 0 0,0 2-128 16,0 4 128-16,-4 2 0 0,-1-1 0 0,-1 7 0 15,-7 1 0-15,2 4 128 0,1-2-128 0,-8 6 176 16,-1 6 16-16,-9 5 16 0,3 3 0 0,-5 1 0 15,4-2 48-15,1 2 0 0,-1 4 0 0,3-5 0 16,-1 1-96-16,5-7-16 0,4-1 0 0,2-7 0 16,7-2-144-16,1-4 0 0,5-9 0 0,0-4 128 15,9-4-128-15,1-7 0 0,6-8-160 0,7-6 160 16,-2-1-400-16,5-8 16 0,8-5 0 0,1-8 0 16,7-2-96-16,-6-6-16 0,5 3 0 0,-2-1 0 0,-1 2 112 15,-8 6 0-15,2 4 16 0,-8 11 0 0,-3 5 240 0,-2 3 128 16,3 7-160-16,-7 2 160 0,0 5 0 0,-1 6 0 15,-3 4 208-15,-2 8-64 0,-9-10 240 0,0 0 32 16,28 65 16-16,-28-65 0 0,16 79 16 0,-13-34 0 16,3 2 0-16,-6-47 0 0,9 89-80 0,-9-89-16 15,10 84 0-15,-8-44 0 0,-1-3-80 0,1 1-16 16,2-4 0-16,-2 0 0 0,2-8-128 0,-4 0-128 16,0-26 192-16,0 0-192 0,13 55-128 0,-11-42-144 15,2-4-32-15,-1 1-13344 16,3-1-2672-16</inkml:trace>
  <inkml:trace contextRef="#ctx0" brushRef="#br0" timeOffset="3591.13">29333 8282 1839 0,'0'-2'160'0,"0"-2"-160"0,0 0 0 0,0 3 0 0,0 1 1536 0,0-4 288 0,0 0 48 0,0 2 16 0,4-7 1184 0,-4-1 224 0,0 1 48 0,-4-6 16 0,4 0-96 0,0 2-32 0,-5 0 0 0,5 1 0 0,-4-1-800 0,-2 2-176 0,1 1-16 0,1 1-16 0,-2 0-1296 0,3-1-256 0,-3-3-48 0,-2 4-16 0,7-1-144 0,-7 1-16 0,2 1-16 0,1 3 0 0,-10 3-224 0,2 2-32 0,-2 7-16 0,-4 5 0 0,0 6-160 0,-2 11 0 0,-3 5 0 0,5 5 0 0,0-7-272 0,4 4 64 0,2 5 16 0,-2 6 0 0,6 4-16 0,-4-1 0 0,7 1 0 0,2-6 0 0,4-3-64 0,4-5-16 0,-4-37 0 0,9 53 0 0,-9-53-32 0,0 0-16 0,0 0 0 0,0 0 0 0,0 0-176 0,90 5-16 0,-65-25-16 0,-1-8 0 0,5-1 96 0,-5-1 0 0,4-2 16 0,-3 2 0 0,1 0 160 0,0-2 16 0,-1 6 16 0,-1 0 0 0,4 5 240 0,-3-3 0 0,-1 5 0 0,-3 4 0 0,1 5 704 0,-3 1 96 0,-19 9 16 0,0 0 0 15,0 0-240-15,0 0-64 0,0 0 0 0,62 54 0 16,-62-54-64-16,6 46-32 0,-6-20 0 0,4 2 0 0,-4 0-112 0,0-28-32 15,0 49 0-15,0-49 0 0,5 49-272 0,-5-49 0 16,6 47 0-16,-6-47-144 16,0 0-464-16,0 0-96 0,19 66 0 0,-19-66-11776 15,0 0-2368-15</inkml:trace>
  <inkml:trace contextRef="#ctx0" brushRef="#br0" timeOffset="4026.18">30865 7833 22111 0,'-9'-2'1968'0,"1"0"-1584"0,6 2-384 0,-1 0 0 16,-3 0 2960-16,-2-4 512 0,-3 0 112 0,-13 3 0 15,-5-3-1344-15,-1 2-256 0,-3 4-64 0,1 2-16 16,3 5-1216-16,3 2-240 0,-2 4-64 0,0 8 0 15,0 5-256-15,3 6-128 0,1-6 0 0,1 10 128 16,2 5-128-16,-1 0 0 0,7-4 0 0,4 1 0 16,-6 11 0-16,5 3 0 0,3 8 0 0,0 0 0 0,5-13 0 0,4-6 0 15,0-43 0-15,17 59 0 0,-17-59 0 16,0 0 0-16,0 0 0 0,73 33 128 0,-73-33 0 0,62-20-128 16,-28 1 192-16,4-6-64 0,-8-3-336 0,7-9-80 15,1-3-16-15,1-1-12560 16,-5 5-2496-16</inkml:trace>
  <inkml:trace contextRef="#ctx0" brushRef="#br0" timeOffset="4993.82">31303 7008 26719 0,'0'0'2368'0,"0"0"-1888"0,0 0-480 0,0 2 0 16,0 5 2592-16,-4-1 416 0,2 7 96 0,-1 11 16 15,-1 12-800-15,-2 15-144 0,-3 11-48 0,-1 7 0 16,1-3-560-16,-2 15-112 0,-6 15-32 0,0 15 0 16,-6-1-128-16,-1 3-16 0,1-4-16 0,-1-4 0 15,3-7-208-15,6-4-32 0,2-7-16 0,4-10 0 16,3-10-1424 0,6-10-288-16,0-57-48 0,11 84-16 15,-11-84-736-15,0 0-160 0,0 0-16 0,0 0-16 0,0 0 224 0,0 0 32 0,75 10 16 0,-60-37 0 16,-1-7 336-16,1-3 64 0,3-6 0 0,-1-10 16 15,2 0 496-15,0 6 112 0,-6 12 16 0,2-8 0 16,4 1 384-16,-4 3 176 0,4 1-16 0,-8 10 0 0,2 7 416 0,-3 8 96 16,-5 7 16-16,-1 6 0 0,-2 8 144 0,-2-8 16 15,0 0 16-15,0 60 0 0,0-60-48 0,-2 53-16 16,2-53 0-16,0 81 0 0,0-81-288 0,4 90-48 16,-4-90-16-16,15 92 0 0,-15-92-272 0,28 81-176 15,-28-81 192-15,45 67-192 16,-45-67-432-16,0 0-192 0,85 55-32 0,-85-55-16 15,73 0-576-15,-73 0-112 0,81-30-32 0,-38 2 0 16,0-6 48-16,-3 0 0 0,-1-6 0 0,-1-1 0 16,-1 2-496-16,-7-5-80 0,2 1-32 0,-5 4 0 15,-9 11 1216-15,-3-1 240 0,-1 5 48 0,-11 1 16 0,-3 6 1968 0,-7 4 400 0,-3 4 80 16,-6 5 16-16,-3 2-496 0,-4 2-80 0,3 2-32 0,-5 4 0 16,-3 3-336-16,0 1-80 0,3 3-16 0,1-2 0 15,-1 2-400-15,3 2-80 0,1 2 0 0,4-2-16 16,6 0-304-16,2-2-48 0,3 2-16 0,2-5 0 15,4-10-128-15,0 0 0 0,0 0 0 0,0 0 0 32,0 0-576-32,0 0 16 0,0 0 0 0,68 49 0 15,-68-49-208-15,0 0-32 0,52-6-16 0,-52 6 0 16,38-13 112-16,-19 3 0 0,-19 10 16 0,39-15 0 0,-39 15-80 16,30-13-32-16,-30 13 0 0,0 0 0 0,0 0 608 0,61-5 192 0,-61 5 0 0,0 0-160 15,0 0 928-15,0 0 176 0,0 0 32 0,26 71 16 16,-26-71 32-16,-6 34 16 0,6-34 0 0,0 0 0 15,-5 58-112-15,5-58-32 0,0 0 0 0,0 0 0 16,0 53-432-16,0-53-80 0,0 0-32 0,0 0 0 16,0 0-352-16,0 0 0 0,0 0 0 0,0 0 0 15,0 0-784-15,0 0-80 0,48-12-16 16,-42 1 0-16,3 4-320 0,1-7-64 0,3-1-16 0,-4 0 0 16,6-7-1648-16,0 1-336 0,4-3-64 0,0 5 0 15,-4 0 112-15,-2 2 16 0,8 0 16 0,-8 0 0 0,2 8 4528 0,0 2 912 16,-2-3 176-16,-13 10 48 0,0 0 1088 0,0 0 208 15,0 0 64-15,0 0 0 0,70 43-2080 0,-70-43-416 16,0 0-64-16,34 70-32 0,-34-70-288 0,0 0-48 16,32 94-16-16,-32-94 0 0,9 68-240 0,-9-68-48 15,4 54-16-15,-4-54 0 0,0 0-256 0,-2 66-48 16,2-66-16-16,0 0 0 0,-8 30-272 0,5-26 0 16,-1-1 0-16,2-3 0 0,-2-5 0 0,-1 1 0 0,1-5-240 0,-2-6 80 31,6-2-352-31,-4-4-80 0,4-3-16 0,4-5 0 15,-2-4 160-15,6-1 16 0,-3-6 16 0,1-3 0 0,7-8 112 0,6 2 32 0,0 1 0 0,1 4 0 16,-1 9 112-16,2 1 32 0,7 4 0 0,0 5 0 16,6 1 128-16,0 5 0 0,-2 0 0 0,7 4 0 15,-1 2 0-15,-38 13 0 0,82-17 0 0,-82 17-128 16,72-4-464 0,-72 4-96-16,77 10-16 0</inkml:trace>
  <inkml:trace contextRef="#ctx0" brushRef="#br0" timeOffset="69278.02">20161 4298 35359 0,'0'-4'3136'0,"0"0"-2496"0,0 2-512 0,0-5-128 0,0-1 1440 0,1-1 272 0,3 1 48 0,0 1 16 0,-4 3-912 0,6-3-176 0,-1-5-48 0,8-6 0 0,2-7 576 0,8-9 128 0,-2 2 0 0,1 2 16 0,-3 2-1056 0,2 0-304 0,-1 2 0 0,-1 1 128 0,-2 1-336 0,0 1-80 0,0 3-16 0,-6 3 0 0,2 2-1056 0,-3 3-224 0,-5 3-32 0,-1 1-16 0,2 7 1024 0,-6 1 208 0,0 5 32 0,0 1 16 0,-4 7 176 0,2 4 48 0,-5 5 0 0,1 7 0 0,0 1 128 0,1 5 224 0,1 9-48 0,0 4-16 0,2-2 224 0,2 10 64 0,2 6 0 0,2 2 0 0,-2-12-16 0,2 14 0 0,1 13 0 0,3 13 0 0,1 4-80 0,1-2-16 0,-5-7 0 0,-5-14 0 0,4 0-16 0,-4-3-16 0,2-3 0 0,2-5 0 0,-4-3-144 0,1-5-32 0,3-3 0 0,-4-8 0 0,4-4-128 0,-2-5 0 0,2-2 0 0,-1-5 0 0,-3-27-352 0,6 35-48 0,-6-23-16 0,4-7 0 0,-4-1-352 0,-4-4-64 0,4-6 0 0,-4-3-16 0,-1-4-544 0,1-6-96 0,-2-2-32 0,1-3-15760 0</inkml:trace>
  <inkml:trace contextRef="#ctx0" brushRef="#br0" timeOffset="69929.57">20435 3899 23951 0,'0'0'2128'0,"-4"-3"-1696"0,4-1-432 0,0 2 0 16,0 2 2384-16,4 0 400 0,-4-6 80 0,0 3 16 15,4-3-896-15,-2-2-160 0,5 3-32 0,-1 1-16 16,3 2-1072-16,1 2-192 0,-10 0-64 0,0 0 0 15,0 0-80-15,0 0-32 0,0 0 0 0,95 28 0 16,-95-28-144-16,0 0-48 0,0 0 0 0,0 0 0 16,77 53-144-16,-77-53 0 0,0 0 0 0,0 0 128 15,0 0-128-15,44 73 0 0,-44-73 0 0,5 43 0 16,-8-20-208-16,-3 1 16 0,0 1 16 0,-3-1 0 16,-1 1 0-16,-5-1 0 0,6-1 0 0,-6-3 0 15,2 3-32-15,-2-4-16 0,0 0 0 0,2-4 0 16,-2 0-96-16,0-6-32 0,5 0 0 0,-3-3 0 15,4-6-848-15,-1 0-160 0,5 0-48 0,-5-6-9808 16,5-1-1968-16</inkml:trace>
  <inkml:trace contextRef="#ctx0" brushRef="#br0" timeOffset="70343.92">20939 3745 29487 0,'0'4'1296'0,"0"-2"288"0,-4 2-1264 0,2 1-320 0,2-3 0 0,-2 0 0 0,2 4 2496 0,-2 3 432 0,-2 4 80 0,-1 10 32 0,-1 9-1600 0,-1 0-320 0,1 7-64 0,0-1-16 0,-3 1-288 0,5 1-64 0,2-3-16 0,2-7 0 0,2-3-352 0,2-7-80 0,-4-20-16 0,0 0 0 0,0 0-224 0,0 0 0 0,38 72-192 0,-33-67 192 0,-5-5-640 0,0 0 0 0,0 0-16 0,0 0 0 0,0 0-240 0,0 0-32 0,81 10-16 0,-66-23 0 0,-4 1-416 0,3-6-96 0,-3-7-16 0,2 1 0 15,0-1 0-15,-4-3-16 0,3 2 0 0,1-1 0 0,-4 5 976 0,-3 1 208 0,3 2 48 0,-3 1 0 16,3 3 1408-16,-5 1 304 0,2 7 48 0,-2-1 16 16,1 7 16-16,-5 2 16 0,4 5 0 0,-2 3 0 15,-2-9-656-15,0 0-144 0,9 47-32 0,-5-28 0 16,-4-19 720-16,6 43 144 0,-6-43 16 0,0 0 16 15,9 47-1904-15,-5-35-384 0,-4-12-80 0,0 0-16 16,0 0 608-16,0 0 160 0,0 0 0 0,0 0 0 0,39 62 192 0,-33-60 96 16,-1-1 32-16,3-1 0 15,-2-1-2320-15,-3-5-464 0</inkml:trace>
  <inkml:trace contextRef="#ctx0" brushRef="#br0" timeOffset="70693.57">21401 3392 1839 0,'4'-32'160'0,"-4"15"-160"15,0 0 0-15,0 8 0 0,0 5 4208 0,0 0 800 16,0 4 176-16,0 4 16 0,2-2 304 0,-2 5 64 16,3 10 16-16,-3 4 0 0,0 9-2832 0,4 4-560 15,-4 4-112-15,0 5-32 0,0 2-1840 0,-4 4-368 16,4 1-80-16,-5 3-16 0,1-4 640 0,0 4 112 16,2-6 16-16,-3 1 16 0,5-4-352 0,0-7-176 0,2 3 160 0,-2-40-160 31,5 62-576-31,-5-62-192 0,0 0-64 0,10 52 0 15,-10-52-384-15,0 0-64 0,0 0-32 0,0 0 0 16,0 0-1008-16,0 0-208 0,35-18-32 0,-23-7-16 16,-3 3-80-16,0 1-16 0,6-4 0 0,-1 7 0 0,1 3 2672 0,-4 1 464 0,2 9 128 0,-13 5 32 15,0 0 2064-15,0 0 400 0,0 0 96 0,0 0 16 16,90 37-1536-16,-90-37-288 0,0 0-64 0,34 64-16 16,-34-64-624-16,0 0-128 0,19 77-32 0,-19-52 0 15,0-1-96-15,-4-1-32 0,0 1 0 0,-1 1 0 16,-1-5-192-16,-1 3-64 0,-1-4 0 0,0-1 0 15,3-3-128-15,-5-5-224 0,5-1 48 0,-3-3 16 16,6-2-528-16,-5-8-96 0,1 0-32 0,1-5-11808 16,-1-6-2368-16</inkml:trace>
  <inkml:trace contextRef="#ctx0" brushRef="#br0" timeOffset="71329.14">20491 2340 18431 0,'0'7'1632'0,"2"-1"-1312"0,2-2-320 0,-4-4 0 0,4-4 2320 0,-2 4 400 0,5 0 80 0,4 0 16 0,8 0-192 0,0-4-48 0,7-4 0 0,3-5 0 0,-1-2-1712 0,2 0-352 0,-2-4-64 0,0 1 0 0,2-7-448 0,-3 3 0 0,-3 1 0 0,-3 2 0 0,-4 0-192 0,-6 4-112 0,2-2-16 0,-7 6-16 0,-3 2 64 0,-3 3 16 0,0 1 0 0,0 3 0 0,-3 4 400 0,-3 3 96 0,2 1 16 0,-1 3 0 0,1 1 160 0,0 1 32 0,-2 8 16 0,1 5 0 0,-1 8-96 0,6 4-32 0,-4 7 0 0,8 10 0 0,2 3 64 0,-4 6 16 16,5 6 0-16,-1-6 0 0,-1 0-32 0,-1-12 0 16,-4-3 0-16,0 0 0 0,0-2-64 0,-4-3 0 15,3-8-16-15,-3-6 0 0,-2-2-160 0,1 0-16 0,1-1-128 16,-2-4 192-16,-3 1-192 0,1-7 0 0,-1 4 0 0,-1-8 0 31,-1-1-384-31,2-3-112 0,-6-7-16 0,5-4-16 16,-5-1-368-16,2-8-80 0,4-1-16 0,-3-2-17376 0</inkml:trace>
  <inkml:trace contextRef="#ctx0" brushRef="#br0" timeOffset="71479.36">20510 1834 6447 0,'2'-4'576'0,"2"2"-576"0,-4-1 0 0,2 1 0 15,-2 2 3952-15,3-2 672 0,3 0 144 0,3-4 32 16,6 3-896-16,2-1-160 0,2 2-32 0,-19 2-16 16,0 0-2432-16,0 0-496 0,92 15-80 0,-92-15-32 15,0 0-800-15,81 30-176 0,-81-30-16 0</inkml:trace>
  <inkml:trace contextRef="#ctx0" brushRef="#br0" timeOffset="71829.5">21376 2208 21183 0,'-9'-9'944'0,"3"1"192"16,-1 3-912-16,1 3-224 0,4-4 0 0,-1 4 0 0,-3 0 3616 0,2-3 672 15,-5 1 144-15,-4-6 32 0,-4 1-2592 0,-2 3-512 16,4 1-96-16,-4 3-32 0,2 6-880 0,2 1-176 16,4 3-48-16,-2 3 0 0,2 4-128 0,1 4-144 15,1 3 144-15,-1-1-208 16,3 4-176-16,5 1-48 0,-4 0 0 0,6 2 0 15,0 1-736-15,0-29-160 0,0 0-16 0,15 63-16 16,-15-63-816-16,0 0-176 0,0 0-16 0,0 0-16 16,0 0 832-16,0 0 160 0,0 0 48 0,89 23 0 0,-72-31 1344 0,-1 1 208 0,7-6 80 0,-2 0 16 15,5 3 592-15,-2 3 128 0,5-3 32 16,-29 10 0-16,0 0 480 0,77 0 112 0,-77 0 16 0,0 0 0 16,0 0 224-16,77 25 48 0,-77-25 16 0,0 0 0 15,0 0-944-15,0 0-192 0,0 0-48 0,0 0 0 16,0 0-192-16,60 62-64 0,-53-57 0 0,-5-1 0 15,6-4-320-15,-3 2-192 0,-1 2 192 0,2-8-192 16,3 2-352-16,-3-2-176 0,3-1-48 16,1-3-12336-16,-1 3-2464 0</inkml:trace>
  <inkml:trace contextRef="#ctx0" brushRef="#br0" timeOffset="72403.98">21752 2184 9215 0,'0'0'816'0,"0"0"-656"15,0 2-160-15,0 1 0 0,0-3 4336 0,0 4 832 16,0 2 160-16,4 3 48 0,-4 6-1584 0,4 4-304 15,-4-19-64-15,9 56-16 0,-9-56-2064 0,10 64-432 16,-10-64-80-16,15 66 0 0,-15-66-128 0,0 0-32 16,34 83 0-16,-34-83 0 0,0 0-352 0,0 0-80 15,0 0-16-15,0 0 0 0,71 45-224 0,-60-51 128 16,2-5-128-16,-3 1 0 0,-3-7 0 0,1 2 0 16,1-5-176-16,1-5 176 0,-1 1-432 0,-3-2 48 15,-3-1 0-15,3-1 0 16,0-6-96-16,-3-3-16 0,-3-5 0 0,2-1 0 0,2 7 160 0,0 3 16 0,-4 3 16 15,2 7 0-15,-2 2 64 0,3 8 16 0,1 4 0 0,-4 3 0 16,6 4-16-16,-4 2 0 0,5 4 0 0,-1 2 0 31,3 3-208-31,1 0-64 0,-10-9 0 0,0 0 0 16,0 0-640-16,0 0-144 0,73 70-32 0,-73-70 0 16,0 0-720-16,0 0-128 0,81 41-48 0,-81-41 0 15,0 0 336-15,71 13 64 0,-71-13 16 0,0 0 0 0,0 0 1232 0,72 4 240 0,-55-9 48 0,-1 1 16 16,-6-6 1984-16,-1 3 400 0,-1-1 64 0,-1-1 32 15,-7 1 528-15,0-1 96 0,0 3 32 0,-3 1 0 16,-3-5-1456-16,-2 5-304 0,1-1-48 0,-6 2-16 16,0 1-608-16,-3 1-128 0,1 2-32 0,0 2 0 15,0 1-80-15,-3 1-32 0,3 4 0 0,-4 1 0 16,9 0-160-16,-3 1 0 0,2 3 0 0,2 2 128 16,1 0-128-16,2 0 0 0,3-2 0 0,1 0 0 0,2-1 0 0,0 1 0 15,2-6 0-15,1 1-176 0,3-2-128 0,2-3-16 16,1-1-16-16,0-4 0 0,6 2 32 0,-3-3 16 15,1 1 0-15,0 0 0 0,2 2 144 0,4-2 144 16,-19 2-208-16,0 0 80 0,0 0 128 0,82 19 0 16,-82-19 0-16,0 0 0 0,0 0 320 0,91 58 0 15,-91-58 0-15,0 0 0 0,67 56 112 0,-67-56 16 16,0 0 0-16,0 0 0 0,0 0 880 0,70 74 176 16,-70-74 32-16,0 0 16 0,0 0-1104 0,0 0-208 15,0 0-48-15,0 0-16 16,0 0-1328-16,77 45-256 0,-68-43-48 0,-1-1-18672 0</inkml:trace>
  <inkml:trace contextRef="#ctx0" brushRef="#br0" timeOffset="73337.08">21968 3550 17503 0,'-1'-2'1552'0,"-3"-4"-1232"0,4 3-320 0,-4 3 0 0,2 0 2560 0,2-4 464 0,-4 2 96 0,-1-2 16 0,-5 0 832 0,1 4 160 0,0 4 32 0,-3 6 16 0,5 6-3680 0,1 11-752 0,1 3-128 0,1 9-48 0,0 12 624 0,2 2 112 0,2 14 16 0,0 1 16 0,0 0-80 0,0-4-32 0,0-2 0 0,6-8 0 0,-2-3-224 0,1-8 0 0,1-2 0 0,-6-41 0 0,13 68-240 0,-13-68-144 0,0 0-16 0,26 68-16 0,-18-59-128 0,1 0-32 0,2-9 0 0,-1 0 0 16,3-9-240-16,-2-6-48 0,6-4-16 0,-2-3 0 16,0-3 144-16,4 1 32 0,-4-4 0 0,8-2 0 0,-6 1 384 0,5-1 64 0,-1 2 32 0,1-2 0 15,-3 8 608-15,0-3 112 0,0 6 16 0,-4-1 16 16,0 6 512-16,-6 5 112 0,1 0 0 0,-1 3 16 16,-3 6-576-16,-3 0-112 0,-3 6-32 0,2-4 0 15,-2 5-48-15,0 2-16 0,0 1 0 0,0-1 0 16,-2 3-128-16,2 1-16 0,0-4-16 0,0 0 0 15,0-1-224-15,2 0 0 0,2 1 0 0,-4 0 0 16,0-5-144-16,0 4-128 0,0-3-32 0,4 3 0 16,-4-3-304-16,0 1-64 0,-4 2-16 15,4-7-11680-15,0 7-2352 0</inkml:trace>
  <inkml:trace contextRef="#ctx0" brushRef="#br0" timeOffset="73534.03">22363 3486 11055 0,'-6'0'976'0,"5"0"-784"16,-3 2-192-16,4 0 0 0,-4 3 3648 0,4-3 704 15,-2 2 128-15,2 5 16 0,0 3-640 0,0 5-128 16,0 7-16-16,0-5-16 0,0 5-2704 0,6-5-544 16,-2 0-96-16,1 0-32 0,5-4-320 0,-5-4 0 15,-5-11 0-15,0 0-12384 16,0 0-2432-16</inkml:trace>
  <inkml:trace contextRef="#ctx0" brushRef="#br0" timeOffset="73770.23">22641 3920 23951 0,'-2'2'2128'0,"-1"-2"-1696"0,3 2-432 0,-4 2 0 15,2-4 2576-15,2 1 432 0,-8 5 96 0,1 3 16 16,-2 8-1264-16,-5 8-240 0,1 3-48 0,2 6-16 16,2 0-1232-16,-1 0-320 0,5-1 0 0,-1 5 0 15,6-4 0-15,2-6-144 0,2-2-16 0,-4-26 0 16,0 0-576-16,33 66-112 0,-33-66-32 0,0 0 0 16,0 0-928-16,0 0-192 0,102 36-48 0,-102-36 0 15,66-12 0-15,-66 12-16 0,64-20 0 0,-31 7-9088 16</inkml:trace>
  <inkml:trace contextRef="#ctx0" brushRef="#br0" timeOffset="74372.7">23660 3736 26719 0,'-21'-10'1184'0,"12"5"240"0,-4 5-1136 0,7-4-288 15,0 0 0-15,1 4 0 0,1-2 2112 0,-2 2 384 16,-1 0 64-16,-4 0 0 0,1 0-848 0,-5 0-176 16,6 2-48-16,-4 2 0 0,3 2-1104 0,5 3-208 0,-1 1-48 0,-2 3-128 15,6 2 0-15,-1-2 0 16,3 4 0-16,0 0 0 0,0-17 0 0,0 0 0 0,9 58 0 0,-9-58 0 16,0 0 0-16,0 0 0 0,28 64 0 0,-28-64 0 15,0 0 192-15,0 0-64 0,0 0 0 0,77 49-128 16,-77-49 256-16,0 0-64 0,0 0-16 0,83 17 0 15,-83-17-176-15,0 0 192 0,0 0-192 0,0 0 192 16,77 24-192-16,-77-24 0 0,0 0 0 0,0 0 128 16,0 0-128-16,9 53 0 0,-18-40 0 0,-2 2 0 15,-2 0 0-15,-2 0 0 0,0 0 0 0,-4 0 0 16,0 2 0-16,0-2-272 0,-1-4 32 0,3-1 16 16,0-3-224-16,4-1-64 0,3-4 0 0,1-2 0 15,3-2-816 1,0-4-160-16,6-7-48 0,0-2 0 0,6-9-2048 0,4-5-400 0,5-4-96 0,3-11-16 15,1 3 336-15,2-2 64 0,7-8 16 0,6 4 0 16,0-2 2128-16,-1-2 416 0,5 1 96 0,2 3 16 0,-3 0 1408 0,-3 3 304 16,-4 5 48-16,-2 0 16 0,-3 3 2688 0,-3 10 528 15,-3-1 128-15,-4 10 0 0,-6 8 176 0,1 0 16 16,-8 9 16-16,1 0 0 0,-6 3-2208 0,1 7-448 16,-2 5-96-16,-2 3-16 0,1 3-672 0,1 2-144 15,-5 3-16-15,3 6-16 0,-3 7-224 0,-1 1-32 16,5 1-16-16,-3 2 0 0,6 1-48 0,-2 1-16 15,4-2 0-15,0 0 0 0,0-43-96 0,10 79 0 16,-10-79-16-16,19 68 0 0,-19-68-240 0,0 0 0 16,0 0 128-16,48 77-128 0,-48-77 0 0,0 0-288 0,0 0 64 15,0 0 16 1,0 0-448-16,87 26-96 0,-76-28-16 0,-1-3 0 16,3-3-80-16,-8-1-32 0,3-1 0 0,-6-1-11840 0,2 2-2368 0</inkml:trace>
  <inkml:trace contextRef="#ctx0" brushRef="#br0" timeOffset="75091.66">23972 3890 10127 0,'-30'-23'448'0,"15"12"96"0,2 2-544 0,3 3 0 0,5 0 0 0,5 5 0 0,-4-1 3712 0,0-2 624 0,2 0 128 0,-4-1 16 0,3-1-752 0,3-2-144 0,3 3-48 0,3 3 0 0,5-6-2160 0,6 7-432 0,0-3-96 0,-17 4-16 0,0 0-400 0,75-6-96 0,-75 6-16 0,62-7 0 0,-62 7-320 0,70-8 128 0,-70 8-128 0,75-9 0 0,-75 9-208 0,72-8-112 0,-72 8-32 0,71-5 0 0,-71 5-592 0,0 0-112 0,85 0-32 0,-85 0 0 0,0 0-736 0,0 0-160 0,0 0-16 0,0 0-16 0,0 0 1552 0,0 0 304 0,0 0 160 0,0 0-160 0,0 0 1376 0,0 0 288 0,7 65 48 0,-20-53 16 0,2 1-240 0,-6 2-48 0,5 4-16 15,-3-6 0-15,6 4-592 0,1-4-112 0,1 2-32 0,3 0 0 0,0-2-208 0,3-4-32 0,1-9-16 0,0 0 0 0,0 0-128 0,0 0-16 16,0 0-128-16,0 0 192 0,0 0-192 0,0 0 0 15,0 0 0-15,86 17-160 0,-71-24-96 0,0-3-32 16,-2 1 0-16,2-4 0 0,4 2 96 0,-4 1 0 16,0 1 16-16,-2-1 0 0,2 3 176 0,0-1 0 15,0 5-144-15,-1-1 144 0,-14 4 0 0,0 0 0 0,0 0 0 0,0 0 0 16,0 0 208-16,0 0 64 0,0 0 16 0,0 0 0 16,0 0 48-16,62 58 16 0,-62-49 0 0,0 1 0 15,0-1-80-15,0-1-16 0,0-3 0 0,0 1 0 16,1 0-256-16,3 1 0 0,-4-5 0 0,4 0 0 15,-2 4 0-15,2-4-272 0,-4 1 16 0,1 1 16 32,1-4-144-32,0 2-48 0,2-2 0 0,2 0 0 0,-3 0-32 0,3-2-16 15,0-5 0-15,1 1 0 0,1-4-160 16,1-1-16-16,0 2-16 0,5-6 0 0,-5 2-624 0,0-8-128 0,3-2-32 16,1-1 0-16,-2 1 48 0,2-3 16 0,0 4 0 0,-3-10 0 15,5-2 112-15,0-2 32 0,-2-7 0 0,2 1 0 16,-4 1 96-16,3 4 32 0,-5-5 0 0,0 7 0 15,1-3 960-15,-5 4 160 0,-1 0 0 0,2 4 160 0,-2 10 1760 0,-4 3 336 16,0 7 80-16,0 1 16 0,0 9 144 0,-4 0 16 16,-2 4 16-16,2 3 0 0,-1 8-1264 0,-3 4-256 15,6 3-48-15,-5 1-16 0,1 9-432 0,1 2-96 16,1 2-16-16,-2 3 0 0,0 8 80 0,-1 2 16 16,5 3 0-16,-4 1 0 0,6 5 0 0,-1 1 0 15,2 6 0-15,1-6 0 0,2-11-48 0,-4-48 0 16,9 81 0-16,-9-81 0 0,0 0-176 0,25 77-32 15,-25-77-16-15,0 0 0 0,0 0-224 0,0 0-288 16,0 0 64-16,0 0 16 16,0 0-368-16,0 0-64 0,68 2 0 0,-63-15-16 15,-1 0-432-15,-4-2-96 0,2-4-16 0,-4-7-17856 0</inkml:trace>
  <inkml:trace contextRef="#ctx0" brushRef="#br0" timeOffset="75393.98">24772 3655 13823 0,'-9'-6'608'0,"5"1"128"0,0 1-592 0,3 4-144 0,-3-4 0 0,4 2 0 0,0 2 3776 15,0 0 704-15,0 0 160 0,0 0 32 0,0 0-1504 0,5 0-288 0,3 6-64 0,-8-6-16 0,0 0-1648 0,0 0-336 0,0 0-64 0,86 19-16 0,-86-19-336 0,0 0-64 0,77 2-16 0,-77-2 0 0,68 0-320 0,-68 0 128 0,72-2-128 0,-72 2 0 0,69 2-320 0,-69-2-128 0,0 0-16 0,77 9-16 0,-77-9-352 0,0 0-64 0,0 0 0 0,0 0-16 0,0 0-16 0,0 0 0 0,72 51 0 0,-72-40 0 0,0 2 928 0,-2 2 304 0,2 4 0 0,-4 0 0 0,-2-4 544 0,3 4 112 16,-1 0 32-16,4-19 0 0,-2 33-272 0,-2-18-48 16,4-15-16-16,0 0 0 0,0 0-128 0,0 0-16 15,0 0-16-15,0 0 0 0,13 59-272 0,-7-56-48 16,-2-3-16-16,-4 0 0 0,5 0-160 0,-3 0-256 16,2-5 64-16,0 1 16 15,1-2-608-15,-1-1-128 0,2-3-32 0,-2-1-18128 16</inkml:trace>
  <inkml:trace contextRef="#ctx0" brushRef="#br0" timeOffset="75538.25">25321 3540 20271 0,'-9'-18'896'0,"5"8"192"0,2 3-880 0,-2-1-208 15,1 6 0-15,1-1 0 0,2 1 3136 0,-4 0 592 16,0 0 112-16,-1-2 32 0,3 4-1584 0,-6 0-320 16,6 6-64-16,2 1-16 0,2 3-1248 0,-2-10-256 0,0 0-64 0,0 0 0 15,0 0-448-15,51 82-112 0,-51-82-16 0,0 0-18224 16</inkml:trace>
  <inkml:trace contextRef="#ctx0" brushRef="#br0" timeOffset="75739.14">25834 3696 34095 0,'-13'6'1504'0,"7"-2"320"0,-3 1-1456 0,0-3-368 0,3 2 0 0,2-4 0 15,0 4 1792-15,-1 1 304 0,-8 5 48 0,-4 3 16 16,-2 8-1008-16,-5-1-192 0,5 3-32 0,0 1-16 15,4 5-320-15,2-5-64 0,1 0-16 0,5 1 0 16,5-3-352-16,2-22-160 0,0 0 128 0,6 61-128 0,-6-61 0 16,0 0 0-16,0 0 0 0,0 0 0 0,62 56-176 0,-62-56-64 15,0 0-16-15,0 0 0 16,82 9-288-16,-82-9-64 0,53-5-16 0,-53 5-12704 16,56-17-2544-16</inkml:trace>
  <inkml:trace contextRef="#ctx0" brushRef="#br0" timeOffset="76624.16">26791 3486 23951 0,'0'0'2128'0,"0"0"-1696"0,0 0-432 0,0 0 0 0,2 2 2192 0,1 5 368 0,-3-1 64 0,0-6 0 0,0 0-256 0,21 73-64 0,-21-73-16 0,23 81 0 0,-23-81-1328 0,18 90-256 0,-18-90-48 0,21 83-16 0,-21-83-160 0,28 73-32 0,-28-73-16 0,0 0 0 0,47 75-256 0,-47-75-48 0,0 0-128 0,0 0 192 0,0 0-192 0,0 0 0 0,83 10 0 0,-70-25 0 0,2-2-352 0,0-4 32 0,-5-1 16 0,3-3 0 0,-2-1-144 0,2-6-16 0,-3 2-16 0,-1-8 0 0,-2-1 80 0,1-2 16 16,-2 1 0-16,-3-3 0 0,-3 3 208 0,-3 3 176 15,-1 3-208-15,2 6 80 0,-6 3 128 0,7 7 0 16,-5 6 0-16,2 5 0 0,4 3 0 0,-4 6 0 16,4 4 0-16,4-3 128 0,0 7-128 0,-4-10-192 15,0 0 64-15,0 0 0 0,0 0-176 0,60 56-16 0,-60-56-16 0,0 0 0 31,0 0-576-31,96 30-112 0,-96-30-32 0,71 6 0 16,-71-6 192-16,81 2 32 0,-81-2 16 0,77 0 0 0,-77 0 976 0,77 3 192 0,-77-3 32 0,0 0 16 16,89 14 912-16,-89-14 176 0,0 0 48 0,0 0 0 15,0 0-736-15,0 0-144 0,71 52-16 0,-71-52-16 16,0 30-224-16,-2-17-32 0,-7 4-16 0,-1 0 0 16,1 0-144-16,-6 2-16 0,-4 3-16 0,-3-3 0 15,3 0-176-15,2-2 0 0,-2-2 144 0,-4-2-144 16,5-2 0-16,1-1 0 0,4-3-192 0,-2-7 64 15,5 0-192-15,1-3-48 0,-1-3 0 0,5-3 0 16,1-5-128-16,-2-3-16 0,6-1-16 0,0-7 0 16,6-1-304-16,3 0-64 0,1-1-16 0,3 1 0 15,2 2 112-15,4-3 32 0,1 7 0 0,3-1 0 0,-2 2 384 0,3 4 64 16,1 2 32-16,-1 0 0 0,-24 13 640 0,51-15 128 16,-51 15 32-16,0 0 0 0,69-12 336 0,-69 12 80 15,0 0 16-15,0 0 0 0,85 10-368 0,-85-10-80 16,0 0-16-16,0 0 0 0,0 0-112 0,0 0-32 15,81 60 0-15,-81-60 0 0,0 0 80 0,0 0 16 16,15 66 0-16,-15-66 0 0,0 0-112 0,2 43 0 16,-2-28-16-16,0-6 0 0,-2 1-160 0,2-6-16 15,0 1-128-15,2-3 192 16,1 2-512-16,-3-8-128 0,4 2 0 0,2-2-12544 16,-3-1-2496-16</inkml:trace>
  <inkml:trace contextRef="#ctx0" brushRef="#br0" timeOffset="76827.42">28018 3193 20271 0,'-2'2'1792'0,"-2"0"-1424"0,1 3-368 0,1-5 0 0,2 2 2800 0,0 2 480 0,0 1 112 0,0 5 0 0,0-10-1008 0,0 0-208 0,0 0-32 0,30 66-16 0,-30-66-1824 0,0 0-304 0,0 0-192 0,77 67-11648 0,-77-67-2304 0</inkml:trace>
  <inkml:trace contextRef="#ctx0" brushRef="#br0" timeOffset="77179">28510 3540 15663 0,'-2'-1'1392'0,"1"-5"-1120"0,-5 2-272 0,6 0 0 0,-4 1 4032 0,4 1 768 16,-5-8 128-16,-5-5 48 0,-3-2-1968 0,-2-3-384 16,0-1-64-16,0 4-32 15,5 2-1504-15,-3 6-320 0,0 3-48 0,2 2-16 0,1 8-320 0,1 2-64 16,-4 7 0-16,4 2-16 0,-3 4-240 0,3 1 0 15,3 3 0-15,-3 1 0 0,1 1 0 0,3 3 0 16,-1 6 0-16,0 0 0 0,3-2 0 0,3-32 128 16,0 58-128-16,0-58 0 0,0 0 0 0,0 0 0 15,0 0 0-15,0 0 0 0,0 0-288 0,0 0 0 16,0 0 0-16,82 24 0 0,-65-46-16 0,4-5 0 16,1-5 0-16,3-1 0 15,-1-5-272-15,1-1-48 0,-1-5-16 0,1 1 0 16,-3 0-416-16,3-6-96 0,-7 2 0 0,-3-2-16 15,-1 6 128-15,-3 0 16 0,-2-6 16 0,1 6 0 0,-7 5 1008 0,-1-3 336 0,2-2 0 0,-8 3 0 16,2 3 832-16,-1 8 176 0,-3 9 16 0,-2 6 16 16,3 7-352-16,-6 5-64 0,1 10 0 0,1 1-16 15,1 4-80-15,-1 8-16 0,-1 7 0 0,3 6 0 16,-2 9-224-16,1 6-48 0,2 19-16 0,1 7 0 16,5 2-48-16,0-4 0 0,0-5 0 0,2-6 0 15,1-4-32-15,3 0-16 0,-6-58 0 0,23 111 0 16,-23-111-464-16,33 96 128 0,-33-96-128 0,49 85 0 15,-49-85-1040-15,66 73-256 0,-66-73-48 0,83 52-20320 16</inkml:trace>
  <inkml:trace contextRef="#ctx0" brushRef="#br0" timeOffset="78478.39">29722 3275 28559 0,'6'-9'2544'0,"-2"0"-2032"0,0 3-512 0,-3 2 0 0,3 2 2368 0,-2-5 384 0,6-3 80 0,3-5 16 0,4-1-1264 0,4-3-256 0,-2 2-48 0,3 7-16 0,-20 10-336 0,0 0-64 0,0 0-16 0,0 0 0 0,87 47-272 0,-87-47-48 0,28 64-16 0,-28-64 0 0,15 77-192 0,-15-77-64 0,4 76 0 0,-4-39 0 0,-8-3-256 0,3 4 0 0,-7 1 0 0,-1-1 0 0,4-5 0 0,-6-3-320 0,2 1 32 0,1 0 16 0,-5-2-432 0,6-3-96 0,-2-3-16 0,4-5 0 0,1-5-112 0,4-1-32 0,1-8 0 0,1 1 0 16,2-9-304-16,2-1-64 0,5-8-16 0,4-4 0 15,-1-2-672-15,5-9-144 0,4-4-16 0,3-4-16 16,3-7 1408-16,5-4 272 0,0 2 64 0,2-2 16 0,1 4 1376 0,-2-1 272 16,0 3 48-16,-2 7 16 0,1 4 720 0,-8 9 160 15,-1 8 16-15,-2 2 16 0,-8 7-976 0,2 4-192 16,-7 6-32-16,-6-6-16 0,0 0-80 0,0 0-32 15,0 0 0-15,13 71 0 0,-19-52-176 0,3 2-48 0,-7-4 0 0,5 0 0 16,-1-1-352-16,2 0-80 0,-1 0-16 0,-3 1 0 16,6-5-192-16,-2 1-128 0,4-4 128 0,0 1-208 31,0-7-624-31,4 3-128 0,-2 0-32 0,6-5 0 16,-3-1-256-16,5-1-48 0,-1-5-16 0,0-2 0 15,1-1-880-15,-1-2-176 0,2-4-48 0,3 2 0 16,-3-1 1040-16,2 3 208 0,-4 2 32 0,1 3 16 0,-1 0 1856 0,2 3 368 0,-1 3 80 0,-5 3 16 15,-5-3 768-15,0 0 144 0,0 0 48 0,0 0 0 16,0 0-1232-16,76 55-240 0,-76-55-48 0,0 0-16 16,0 0-208-16,82 39-32 0,-82-39-16 0,0 0 0 15,81 14-240-15,-81-14-128 0,58-4 128 0,-58 4-128 16,62-15 0-16,-28 2-208 0,0-4 16 0,0-2 16 16,0 0-240-16,-4-3-48 0,2 1-16 0,-8 0 0 15,1 2-112-15,-3 1-32 0,-7-1 0 0,-5 0 0 16,-1 4-272-16,-9-4-48 0,0 4-16 0,-8 0 0 0,-3 2 1328 0,-2-2 256 15,-2 6 48-15,-4 1 16 0,-1 1 112 0,-5 3 32 16,-1 4 0-16,1 2 0 0,1 5-320 0,3 4-64 16,-1 6-16-16,7 2 0 0,0 6-192 0,1-1-48 15,5 2 0-15,3 1 0 0,3-3-192 0,3-24 176 16,0 0-176-16,3 56 160 0,-3-56-160 0,0 0 0 16,0 0 144-16,0 0-144 0,0 0 0 0,0 0 0 15,0 0 0-15,78 49-128 0,-60-56-112 0,-5-1-16 16,8-1 0-16,-6-4 0 0,8-2 32 0,-4 0 0 15,1-2 0-15,-1 0 0 0,2 4-32 0,-3-6 0 0,5 6 0 0,-4 1 0 16,0-1 112-16,-3 6 16 0,1-1 0 16,-2 5 0-16,-15 3 128 0,0 0 0 0,0 0 0 0,0 0 128 15,0 0 272-15,0 0 64 0,0 0 16 0,0 0 0 16,68 54 208-16,-72-39 32 0,2 2 16 0,2 0 0 16,-3-2 32-16,-3-2 16 0,6-2 0 0,-4 3 0 15,4-9-224-15,0 5-48 0,0-7-16 0,0 3 0 16,4-2-352-16,2 1-144 0,-3-5 128 0,3 0-128 15,3 0 0-15,1-7-272 0,5 1 32 0,-6 1 16 16,6-5-224 0,-1-1-64-16,-3 0 0 0,4-1 0 0,2-1-80 0,-2 2-32 0,0-4 0 0,4 2 0 15,-4 1 176-15,0 1 16 0,2 4 16 0,-2 3 0 16,-4-2 416-16,-11 6-128 0,0 0 128 0,0 0 0 16,0 0 160-16,0 0 112 0,0 0 32 0,0 0 0 0,0 0 336 0,0 0 64 15,0 0 0-15,56 64 16 0,-56-64 64 16,0 0 16-16,0 0 0 0,0 0 0 0,0 0-416 0,0 0-64 15,4 53-32-15,-4-49 0 0,2-3-288 0,2-1-304 16,-2 4 64-16,-1-8 16 16,1 4-704-16,2-1-144 0,2-7-16 0,-3 2-16 15,-1 1-304-15,2-5-64 0,0-3-16 0,1 2-17776 16</inkml:trace>
  <inkml:trace contextRef="#ctx0" brushRef="#br0" timeOffset="78882.83">31491 2943 19343 0,'-6'-19'848'0,"2"10"192"0,-1-1-832 0,5 5-208 0,-4-1 0 0,2 4 0 0,0 2 3536 0,0-2 672 0,2-2 128 0,-3 3 16 0,1-1-2016 0,-2 2-416 0,4 2-64 0,4 5-32 0,-4 1-1296 0,0-8-256 0,0 0-48 0,0 0-16 0,0 0-208 0,0 0-256 0,49 80 48 0,-49-80 16 0,0 0-672 0,0 0-128 0,47 79-32 0,-47-79 0 0,0 0-1088 0,33 77-208 0,-33-77-48 0,0 0-16 0,25 92 176 0,-25-92 32 0,6 68 16 0,-6-68 0 0,5 60 1616 0,-5-60 320 0,0 0 64 0,4 72 16 0,-4-72 3152 0,0 0 624 0,0 58 128 0,0-58 16 0,0 0-1536 0,0 0-304 0,0 0-64 0,6 62-16 0,-3-56-928 0,-3-1-192 0,4-1-32 0,2-4-16 0,-1-4-432 0,1 0-64 0,3-3-32 0,1-2 0 0,-1-1-400 15,4-7-80-15,2 0 0 0,0-1-16 0,0-7-336 0,4-1-64 0,0 0-16 0,-4-6 0 0,4 3-80 0,-6 3 0 0,2 2-16 0,-4 1 0 0,-1 8 976 0,-1 2 208 0,-1 3 48 0,-3 3 0 0,-5 5 576 0,2 2 128 0,0 0 32 0,-2 4 0 0,2 1-96 0,-2-5-32 16,0 0 0-16,0 0 0 0,0 0-336 0,0 0-64 16,19 79-16-16,-19-79 0 0,0 0-384 0,0 0-64 15,19 76-128-15,-19-76 176 0,0 0-176 0,0 0 0 16,0 0 0-16,28 84 0 16,-28-84-608-16,0 0-48 0,0 0-16 0,0 0 0 15,34 73-528-15,-34-73-96 0</inkml:trace>
  <inkml:trace contextRef="#ctx0" brushRef="#br0" timeOffset="79631.14">23500 5025 17503 0,'-6'-17'1552'0,"3"8"-1232"0,-1 1-320 0,2 1 0 0,-2 3 2272 0,1 0 400 0,1 2 80 0,-8-1 0 0,1-3 864 0,-6 2 160 0,-4-1 48 0,-5 6 0 0,1 5-2272 0,2 11-448 0,-3 0-80 0,1 11-32 0,-1 6-336 0,0 9-64 0,-1 17-16 0,3 8 0 0,3 5-256 0,0 12-48 0,2 12-16 0,4 3 0 0,2-8 0 0,3-5 0 0,2-7 0 0,6-10 0 0,0-8-128 0,4-2-128 0,6 0 192 0,7-3-192 0,-17-57 0 0,43 88 0 0,-43-88-192 0,62 60 48 16,-62-60-720-16,82 43-144 0,-82-43-16 0,96 21-19552 0</inkml:trace>
  <inkml:trace contextRef="#ctx0" brushRef="#br0" timeOffset="81395.17">24616 4989 25791 0,'-15'-13'2304'0,"6"8"-1856"0,0-1-448 0,3 2 0 0,-3 0 1984 0,3 3 288 0,-3 1 64 16,-5-4 16-16,-6 0-304 0,-10 2-48 0,-2 2-16 0,-2 0 0 0,4 6-1360 0,-2 3-288 0,7 4-48 0,-3 2-16 0,8 2-272 0,1 2 0 0,0 4 0 0,4-5 0 0,6 3-160 0,-1-2 16 0,4 2 0 0,3-5 0 0,3 3-96 0,0-4-16 0,0-3 0 0,3 4 0 0,3 0 64 0,-2-5 16 0,-4-11 0 0,0 0 0 0,0 0 176 0,0 0 0 0,36 75 0 0,-36-75-128 0,0 0 272 0,0 0 64 0,0 0 16 0,65 71 0 0,-65-71 16 0,0 0 0 0,0 0 0 0,89 55 0 0,-89-55-112 0,0 0-128 0,0 0 176 0,90 43-176 0,-90-43 0 0,0 0 0 0,0 0 0 0,0 0 0 0,0 0 0 0,53 66 0 0,-57-51 0 0,-2 0 0 0,-7 4 0 0,2-4 0 0,-8 4 0 0,-2-1-144 0,-1 1 144 0,-3-4 0 0,-3 4 0 0,4-6 0 0,-5 2-256 0,1 0 16 0,-2-5 16 0,2-1 0 0,4-3-144 0,3-3-16 0,-2-3-16 0,8-3-11504 0,0-3-2288 0</inkml:trace>
  <inkml:trace contextRef="#ctx0" brushRef="#br0" timeOffset="81602.31">24774 4912 2751 0,'23'-13'256'0,"-14"8"-256"15,1-3 0-15,-5 6 0 0,-3 2 4800 0,0 2 928 16,0 0 176-16,2 5 48 0,-4-7-1040 0,0 0-208 16,18 57-32-16,-18-57-16 0,6 66-2864 0,-6-27-576 15,0 4-128-15,-4 0 0 0,2 10-240 16,-1 0-32-16,3-1-16 0,-4-3 0 0,2-4-304 0,2-3-64 15,2-7-16-15,-2-35 0 0,13 60-288 0,-13-60-128 16,0 0 0-16,0 0 128 16,40 62-640-16,-40-62-144 0,0 0-32 0,0 0 0 15,0 0-272-15,0 0-64 0,71-13-16 0,-58 4-12224 16,-3-2-2448-16</inkml:trace>
  <inkml:trace contextRef="#ctx0" brushRef="#br0" timeOffset="81769.07">24740 5277 26719 0,'-15'2'1184'0,"6"-2"240"0,0 0-1136 0,3 0-288 0,0 0 0 0,6 0 0 16,-2 0 2960-16,1-2 544 0,1 0 96 0,-4 0 32 16,8-5-2096-16,-4 1-400 0,9 0-96 0,0-5-16 15,3 4-400-15,3-3-96 0,7 1-16 0,-1-1 0 16,-21 10-320-16,51-17-192 0,-51 17 192 0,62-16-192 31,-62 16-224-31,69-12-160 0,-69 12-16 0,66-4-16 0,-66 4-832 0,0 0-160 0</inkml:trace>
  <inkml:trace contextRef="#ctx0" brushRef="#br0" timeOffset="82353.85">25325 5258 30399 0,'0'8'1344'0,"-4"-5"288"0,4 1-1312 0,0 0-320 0,0-2 0 0,0 2 0 0,-4-3 2384 0,4 7 416 16,-1-1 80-16,1 5 0 0,0-12-1424 0,0 0-304 16,1 43-48-16,-1-43-16 0,0 0-224 0,0 0-48 15,8 51-16-15,-8-38 0 0,0-13-368 0,0 0-80 16,0 0-16-16,0 47 0 0,0-40-336 0,0 1 128 15,0-4-128-15,0 1 0 16,0-1-352-16,2-2-144 0,-2 2-16 0,0-4-16 16,0 2-256-16,4-4-48 0,-4 2-16 0,1-6 0 15,3 2-32-15,2-5 0 0,1-4 0 0,3-4 0 16,5 0-272-16,-6 2-64 0,6-4-16 0,-2 6 0 0,-1 0 704 0,1 0 144 16,2-1 16-16,4 3 16 0,-4 4 352 0,0-3 0 15,-15 10 0-15,37-11 0 0,-37 11 128 0,0 0 112 0,0 0 16 16,0 0 0-16,0 0 368 0,74 11 80 0,-74-11 0 0,0 0 16 15,0 0-144-15,0 0-48 0,0 0 0 0,0 0 0 16,41 66-256-16,-41-60-48 0,2 3-16 0,2-3 0 16,-1 1-80-16,-1-1-128 0,2-1 176 0,2 1-176 15,-6-6 0-15,0 0 0 0,0 0 0 0,0 0 0 16,0 0-304-16,0 0-16 0,82 9 0 0,-82-9 0 31,0 0-560-31,53-16-112 0,-53 16-32 0,41-19 0 16,-41 19 384-16,38-17 64 0,-38 17 0 0,0 0 16 0,49-13 416 0,-49 13 144 0,0 0 0 0,0 0-144 15,0 0 848-15,0 0 192 0,77 39 16 0,-77-39 16 16,0 0-112-16,0 0-32 0,43 62 0 0,-43-62 0 16,0 0-336-16,0 0-64 0,49 79 0 0,-49-79-16 0,0 0 16 0,37 81 16 15,-37-81 0-15,0 0 0 0,25 83-144 0,-25-83-16 16,9 62-16-16,-9-62 0 0,0 62-96 0,-5-29 0 16,-5 1-128-16,3 4 192 0,-3-4-192 0,-1-6 128 15,2-4-128-15,-1 5 0 0,-5-1 0 0,-4 2 0 16,1-6-128-16,-3-3 128 0,-2-4 0 0,3-2-128 15,1-4 128-15,-6-3 0 0,3-8 0 0,1-6 0 16,4-2 0-16,0-3 0 0,-1-8-256 0,-1-9 16 16,0-6 0-16,4-5 0 15,0 1-416-15,2-12-96 0,-2-9-16 0,-4-20-17792 0</inkml:trace>
  <inkml:trace contextRef="#ctx0" brushRef="#br0" timeOffset="82543.73">25695 4788 31327 0,'0'4'2784'0,"-4"2"-2224"0,4-4-560 0,0-1 0 0,0 5 1792 0,-3-4 256 0,1 5 64 0,-2 5 0 0,-2 3-240 0,6 2-32 0,0-6-16 0,0-2 0 0,6 1-1088 0,-2-5-224 0,-4-5-32 0,0 0-16 0,0 0-896 0,0 0-176 0,0 0-32 0,73 23-19680 0</inkml:trace>
  <inkml:trace contextRef="#ctx0" brushRef="#br0" timeOffset="87470.7">27065 5288 18431 0,'-4'-2'1632'0,"2"0"-1312"0,2 1-320 0,-3 1 0 0,3-4 2464 0,0 2 416 0,-6-2 96 0,2-3 16 0,-1-3-112 0,-3-1-32 0,-1-4 0 0,1 0 0 0,5-2-1728 0,-3 2-352 0,-2 2-64 0,6 0 0 0,-1-1-240 0,-3 1-32 0,2 2-16 0,-1 2 0 0,-1-1-160 0,-1 5-16 0,1 1-16 0,-4 4 0 0,-1 2-224 0,2 5 0 0,-4 3 128 0,3 5-128 0,-3 0 0 0,2 7-160 15,-4 6 32-15,-4 6 0 0,4 6-48 0,2 3 0 0,0 2 0 0,1 2 0 0,3 0 176 0,0-9 0 0,7-5 0 0,2-3-128 0,5-9 128 0,1-8 0 0,-6-13 0 0,0 0 0 0,0 0-272 0,0 0 16 0,0 0 16 0,81-13 0 0,-62-4-16 0,1-2-16 0,-1 1 0 0,0-5 0 0,0 2-32 0,-2-1 0 0,-1 7 0 0,-4-4 0 0,1 4-240 0,2 0-48 0,-6 4-16 0,1 3 0 0,-5 3 352 0,1 1 80 0,-2 4 16 0,0 4 0 0,-3 1 608 0,3 5 112 0,-4-1 16 0,0 2 16 0,4 1-32 0,-4 3-16 0,0-4 0 0,0 2 0 16,0 2-144-16,2-4-16 0,2 1-16 0,-4-1 0 16,3-2-176-16,-3 1-48 0,6-7 0 0,-2 3 0 15,-2 0-144-15,1-3 0 0,3-3 0 0,0 0 0 16,3-5-224-16,0 1-80 0,1-2-16 0,-1-3 0 15,1 0-624-15,3-1-128 0,-4-3-16 0,1-2-16 16,1 0-2480-16,2-8-480 0,-7 7-96 0,3-5-32 16,0-2 432-16,1 1 96 0,-5-3 16 0,1 1 0 0,-2 5 2976 0,0 2 672 15,1 0 0-15,1 0 0 0,-2 2 3280 0,-4 4 608 16,5 2 112-16,-1-1 32 0,-4 7-144 0,2 1-32 16,2 2 0-16,-1 5 0 0,-3-1-2304 0,6 5-464 15,-6 6-80-15,2 1-32 0,0 2-272 0,0 7-64 16,1 3-16-16,-3-4 0 0,2 3-240 0,-2-1-32 15,-2-2-16-15,2 5 0 0,-3-5-336 0,1-3 144 16,0 1-144-16,0-7 0 0,2 4 832 0,-6-10 64 16,6 1 16-16,-3-5 0 15,6-1-1920-15,-6 2-384 0,3-6-80 0,0 0 0 16,3-4 736-16,-3 2 160 0,6-7 16 0,-4-1 16 16,5-3 0-16,3-2 0 0,-4 0 0 0,3 0 0 0,0-2 144 0,6-2 16 0,-2-1 16 15,4-1 0-15,6 2 208 0,-4-3 160 0,0 7-208 0,1 0 80 16,3-2 128-16,3 6 0 0,0-3 0 0,-1 5 0 15,3 0 0-15,-28 9 0 0,49-12 0 0,-30 9-128 16,1-3-48-16,-20 6 0 0,0 0 0 0,62-11 0 16,-41 7-96-16,2-2-32 0,-5-1 0 0,3 1 0 15,2-3 48-15,-5-1 16 0,1-3 0 0,2-2 0 32,-6 4-144-32,0-6-16 0,2 0-16 0,-6 0 0 0,2 2 576 0,-3 0 112 0,-1 0 32 0,-7 0 0 15,2 6 432-15,-4-6 96 0,-6 3 0 0,2 1 16 16,-5 2-80-16,-2-1-32 0,1 1 0 0,-3 3 0 15,-2-3-320-15,-4 5-64 0,4 2-16 0,2 2 0 16,2 0-64-16,1 2-16 0,-5 6 0 0,6-1 0 16,0 6-96-16,1 2-32 0,2 0 0 0,3 4 0 0,1 0-128 0,-2 3 160 15,4 5-160-15,4 5 160 0,-4-4-32 0,5 6 0 16,-5-34 0-16,10 77 0 0,-10-77-128 0,15 79 192 16,-15-79-192-16,15 84 192 0,-15-84-16 0,22 90 0 15,-22-90 0-15,14 79 0 0,-14-79-176 0,20 76 0 16,-20-76 0-16,6 62 0 0,-2-32 0 0,-4-2-224 15,-4 2 32-15,2 0 0 0,-6 0 48 0,3 0 16 16,-1-9 0-16,-3 1 0 0,-1-3-192 0,-3-2-48 16,2 0 0-16,-4-2 0 0,2-6 80 0,-2 1 16 15,0-7 0-15,-4-1 0 0,2-4 272 0,0-1 0 16,-2-12 0-16,1-2 0 0,-1-4 0 0,0-7 272 0,4-2-48 16,6 2-16-16,3 3 80 0,0-3 16 0,6-6 0 15,2 2 0-15,6-2 32 0,3 1 16 0,4 3 0 0,0-1 0 16,2 3-16-16,4 0 0 0,1 4 0 0,3-5 0 15,-1 7-48-15,0 1-16 0,1 2 0 0,3-1 0 16,2 1-272-16,2-4 0 0,2 3 0 0,0 1 0 31,-6-2-592-31,6 1-176 0,0-1-48 0,-1 0 0 16,-4 4-1008-16,-3 2-208 0</inkml:trace>
  <inkml:trace contextRef="#ctx0" brushRef="#br0" timeOffset="87783.93">28352 5153 3679 0,'0'0'320'0,"0"0"-320"0,0 0 0 0,-3 0 0 0,3-6 4048 0,-4 2 752 0,2-5 128 0,-5 0 48 0,1-1 48 0,0 1 16 0,1-1 0 0,-3 5 0 0,6 5-3120 0,-2 2-608 0,1 5-128 16,1 3-32-16,2 8-272 0,2 7-64 0,-2-25-16 0,7 68 0 0,-7-68-80 0,15 90-16 0,-15-90 0 0,19 92 0 0,-19-92-16 0,24 77-16 0,-24-77 0 0,0 0 0 0,38 79-160 0,-38-79-48 0,0 0 0 0,0 0 0 0,0 0-320 0,0 0-144 0,0 0 128 0,0 0-128 0,68 2 0 0,-63-21 0 0,5-4 0 0,-1-3 0 0,1 0 0 0,-7-3 0 15,5-2-192-15,-1-3 192 0,-1 2-352 0,-2 2 48 16,1 2 16-16,-5-1 0 0,4-1 16 0,-4-2 0 16,0 2 0-16,2-2 0 0,2 6 80 0,-4 3 0 15,2 5 16-15,0 4 0 0,-2 3 176 0,1 6-192 16,3 1 192-16,-4 2-192 0,0 2-48 0,0 2-16 16,2 2 0-16,-2 1 0 15,4-1-352-15,0 2-80 0,-4-1-16 0,5 1 0 16,-1 1-480-16,2-1-96 0,-1 3-32 0,-5-9-18160 0</inkml:trace>
  <inkml:trace contextRef="#ctx0" brushRef="#br0" timeOffset="88221.92">29238 4662 35935 0,'-4'-3'1600'0,"2"-3"320"15,-2 2-1536-15,0 0-384 0,3 3 0 0,1 1 0 16,-6-4 1600-16,2 2 240 0,-1-2 48 0,-9-5 16 16,3 1-720-16,-2 1-144 0,0 1-16 0,2 2-16 0,-5-1-672 0,7 3-128 15,-4 0-16-15,-2 2-16 0,2 0-304 0,1 2-64 16,3 2-16-16,-4-1 0 15,4 7-304-15,-3-5-48 0,3 7-16 0,-1 1 0 0,1 0 176 0,-4 4 16 16,3 0 16-16,-1 3 0 0,2 3 224 0,-1-2 144 16,5 5-192-16,-5 0 192 0,5 2 0 0,1 1 0 15,-2-3 0-15,3 2 0 0,3 4 240 0,-6 4 48 16,6 1 16-16,-4 3 0 0,0 3 80 0,3 4 32 16,1 9 0-16,-4 6 0 0,4 6 96 0,-2-6 0 15,0-4 16-15,0-5 0 0,4-8-16 0,-2-4 0 0,0-41 0 0,2 70 0 16,-2-70-128-16,0 0-48 0,11 62 0 0,-11-62 0 15,0 0-128-15,0 0-16 0,0 0-16 0,0 0 0 16,0 0-176-16,66 51-272 0,-66-51 64 0,30-10 16 31,-11 1-576-31,0-6-96 0,5-2-32 0,0-4 0 16,1-7-352-16,5-4-80 0</inkml:trace>
  <inkml:trace contextRef="#ctx0" brushRef="#br0" timeOffset="88589.48">29503 4773 1839 0,'-12'-9'160'0,"3"3"-160"0,3 2 0 0,3 1 0 0,-3 1 6112 0,6 0 1184 0,0 0 256 0,-4-2 32 15,4-1-3312-15,-4-5-672 0,4 1-128 0,4-1-16 0,2 1-2240 0,-1 0-432 16,5 3-80-16,-1 0-32 16,4 1-352-16,0 3-64 0,3 0 0 0,-1 2-16 15,-15 0-240-15,0 0 0 0,0 0 128 0,0 0-128 0,0 0 0 0,80 19 0 16,-80-19 0-16,0 0 0 0,0 0 128 0,0 0-128 15,36 88 176-15,-36-88-176 0,8 60 320 0,-8-60-64 16,0 68 0-16,0-32 0 0,0 9 64 0,0 4 0 16,0-4 0-16,0 11 0 0,0 6-80 0,0 2-16 15,-4 2 0-15,4 1 0 0,-6-5 32 0,2-3 16 16,4-7 0-16,-5-8 0 0,5-9 64 0,-6-3 16 16,2-4 0-16,1-3 0 0,1-6 32 0,-2-4 0 15,0-6 0-15,2 0 0 0,-1 1-176 0,-3-8-16 0,2 1-16 16,-1-3 0-16,-3-1-176 0,1-3 160 0,-1 0-160 0,-1-2 160 15,3-3-352-15,-7 0-80 0,5-1-16 0,-1-1 0 32,0-2-608-32,-5 0-112 0,5-2-16 0,-2 0-16 15,1-6-304-15,1 0-48 0,0-1-16 0,-1-1-18496 0</inkml:trace>
  <inkml:trace contextRef="#ctx0" brushRef="#br0" timeOffset="88934.46">30087 4332 32255 0,'6'-8'1424'0,"-6"6"304"0,0 2-1392 0,0 0-336 0,0 0 0 0,3 4 0 0,-3 2 1840 0,6 5 288 0,-6-11 64 0,0 0 16 0,28 96-880 0,-28-96-176 0,40 120-48 0,-18-49 0 0,5 6-336 0,1-1-64 0,0-5 0 0,-4-1-16 0,-24-70-112 0,44 127 0 0,-44-127-16 0,37 130 0 0,-37-130-160 0,25 122-16 0,-16-62-16 0,-9-60 0 0,9 111-112 0,-9-62-32 0,-9-2 0 0,-6 2 0 0,-4-10-224 0,-3 1 144 0,1 1-144 0,-11 2 128 0,2 3-432 0,-8 0-80 0,1 3-32 0,1-4 0 16,-1-1-672-16,-3-5-144 0,2-3-32 0,-1 1-12656 0,-4 3-2528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1" name="Google Shape;56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16067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04039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97282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7" name="Google Shape;70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1" name="Google Shape;81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1" name="Google Shape;1211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9" name="Google Shape;1289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5" name="Google Shape;1315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3" name="Google Shape;1333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5" name="Google Shape;1345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4" name="Google Shape;1404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9982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>
  <p:cSld name="Title 1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98" descr="view on some machines and peripheral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7451" y="0"/>
            <a:ext cx="1221945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1251367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8108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576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Line Header + 2 Columns + Title Only">
  <p:cSld name="Content 2 Line Header + 2 Columns + Title 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99"/>
          <p:cNvSpPr txBox="1">
            <a:spLocks noGrp="1"/>
          </p:cNvSpPr>
          <p:nvPr>
            <p:ph type="body" idx="1"/>
          </p:nvPr>
        </p:nvSpPr>
        <p:spPr>
          <a:xfrm>
            <a:off x="6095999" y="1383322"/>
            <a:ext cx="5010912" cy="482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  <a:defRPr>
                <a:solidFill>
                  <a:srgbClr val="353B3E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900"/>
              <a:buChar char="•"/>
              <a:defRPr>
                <a:solidFill>
                  <a:srgbClr val="353B3E"/>
                </a:solidFill>
              </a:defRPr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99"/>
          <p:cNvSpPr txBox="1">
            <a:spLocks noGrp="1"/>
          </p:cNvSpPr>
          <p:nvPr>
            <p:ph type="body" idx="2"/>
          </p:nvPr>
        </p:nvSpPr>
        <p:spPr>
          <a:xfrm>
            <a:off x="585788" y="1383323"/>
            <a:ext cx="5010912" cy="482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  <a:defRPr>
                <a:solidFill>
                  <a:srgbClr val="353B3E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900"/>
              <a:buChar char="•"/>
              <a:defRPr>
                <a:solidFill>
                  <a:srgbClr val="353B3E"/>
                </a:solidFill>
              </a:defRPr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99"/>
          <p:cNvSpPr txBox="1">
            <a:spLocks noGrp="1"/>
          </p:cNvSpPr>
          <p:nvPr>
            <p:ph type="title"/>
          </p:nvPr>
        </p:nvSpPr>
        <p:spPr>
          <a:xfrm>
            <a:off x="591311" y="130704"/>
            <a:ext cx="10515600" cy="103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+ Title Only">
  <p:cSld name="Two Content + Title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00"/>
          <p:cNvSpPr txBox="1">
            <a:spLocks noGrp="1"/>
          </p:cNvSpPr>
          <p:nvPr>
            <p:ph type="title"/>
          </p:nvPr>
        </p:nvSpPr>
        <p:spPr>
          <a:xfrm>
            <a:off x="587482" y="395492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0"/>
          <p:cNvSpPr txBox="1">
            <a:spLocks noGrp="1"/>
          </p:cNvSpPr>
          <p:nvPr>
            <p:ph type="body" idx="1"/>
          </p:nvPr>
        </p:nvSpPr>
        <p:spPr>
          <a:xfrm>
            <a:off x="587375" y="1254369"/>
            <a:ext cx="5007082" cy="495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  <a:defRPr>
                <a:solidFill>
                  <a:srgbClr val="353B3E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900"/>
              <a:buChar char="•"/>
              <a:defRPr>
                <a:solidFill>
                  <a:srgbClr val="353B3E"/>
                </a:solidFill>
              </a:defRPr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00"/>
          <p:cNvSpPr txBox="1">
            <a:spLocks noGrp="1"/>
          </p:cNvSpPr>
          <p:nvPr>
            <p:ph type="body" idx="2"/>
          </p:nvPr>
        </p:nvSpPr>
        <p:spPr>
          <a:xfrm>
            <a:off x="6096000" y="1301262"/>
            <a:ext cx="5007082" cy="490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  <a:defRPr>
                <a:solidFill>
                  <a:srgbClr val="353B3E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900"/>
              <a:buChar char="•"/>
              <a:defRPr>
                <a:solidFill>
                  <a:srgbClr val="353B3E"/>
                </a:solidFill>
              </a:defRPr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Title Only">
  <p:cSld name="Content + 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1"/>
          <p:cNvSpPr txBox="1">
            <a:spLocks noGrp="1"/>
          </p:cNvSpPr>
          <p:nvPr>
            <p:ph type="body" idx="1"/>
          </p:nvPr>
        </p:nvSpPr>
        <p:spPr>
          <a:xfrm>
            <a:off x="587375" y="914400"/>
            <a:ext cx="11331909" cy="52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  <a:defRPr>
                <a:solidFill>
                  <a:srgbClr val="353B3E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900"/>
              <a:buChar char="•"/>
              <a:defRPr>
                <a:solidFill>
                  <a:srgbClr val="353B3E"/>
                </a:solidFill>
              </a:defRPr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01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2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2"/>
          <p:cNvSpPr txBox="1">
            <a:spLocks noGrp="1"/>
          </p:cNvSpPr>
          <p:nvPr>
            <p:ph type="body" idx="1"/>
          </p:nvPr>
        </p:nvSpPr>
        <p:spPr>
          <a:xfrm>
            <a:off x="587375" y="973015"/>
            <a:ext cx="6988175" cy="5237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  <a:defRPr>
                <a:solidFill>
                  <a:srgbClr val="353B3E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900"/>
              <a:buChar char="•"/>
              <a:defRPr>
                <a:solidFill>
                  <a:srgbClr val="353B3E"/>
                </a:solidFill>
              </a:defRPr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3"/>
          <p:cNvSpPr txBox="1"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103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4" name="Google Shape;34;p103"/>
          <p:cNvSpPr txBox="1">
            <a:spLocks noGrp="1"/>
          </p:cNvSpPr>
          <p:nvPr>
            <p:ph type="ft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4"/>
          <p:cNvSpPr txBox="1">
            <a:spLocks noGrp="1"/>
          </p:cNvSpPr>
          <p:nvPr>
            <p:ph type="title"/>
          </p:nvPr>
        </p:nvSpPr>
        <p:spPr>
          <a:xfrm>
            <a:off x="587482" y="395492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4"/>
          <p:cNvSpPr txBox="1">
            <a:spLocks noGrp="1"/>
          </p:cNvSpPr>
          <p:nvPr>
            <p:ph type="body" idx="1"/>
          </p:nvPr>
        </p:nvSpPr>
        <p:spPr>
          <a:xfrm>
            <a:off x="587375" y="2057594"/>
            <a:ext cx="5007082" cy="41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•"/>
              <a:defRPr>
                <a:solidFill>
                  <a:schemeClr val="accent6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900"/>
              <a:buChar char="•"/>
              <a:defRPr>
                <a:solidFill>
                  <a:schemeClr val="accent6"/>
                </a:solidFill>
              </a:defRPr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700"/>
              <a:buChar char="•"/>
              <a:defRPr>
                <a:solidFill>
                  <a:schemeClr val="accent6"/>
                </a:solidFill>
              </a:defRPr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700"/>
              <a:buChar char="•"/>
              <a:defRPr>
                <a:solidFill>
                  <a:schemeClr val="accent6"/>
                </a:solidFill>
              </a:defRPr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700"/>
              <a:buChar char="•"/>
              <a:defRPr>
                <a:solidFill>
                  <a:schemeClr val="accent6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04"/>
          <p:cNvSpPr txBox="1">
            <a:spLocks noGrp="1"/>
          </p:cNvSpPr>
          <p:nvPr>
            <p:ph type="body" idx="2"/>
          </p:nvPr>
        </p:nvSpPr>
        <p:spPr>
          <a:xfrm>
            <a:off x="6096000" y="2057400"/>
            <a:ext cx="5007082" cy="4152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•"/>
              <a:defRPr>
                <a:solidFill>
                  <a:schemeClr val="accent6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900"/>
              <a:buChar char="•"/>
              <a:defRPr>
                <a:solidFill>
                  <a:schemeClr val="accent6"/>
                </a:solidFill>
              </a:defRPr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700"/>
              <a:buChar char="•"/>
              <a:defRPr>
                <a:solidFill>
                  <a:schemeClr val="accent6"/>
                </a:solidFill>
              </a:defRPr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700"/>
              <a:buChar char="•"/>
              <a:defRPr>
                <a:solidFill>
                  <a:schemeClr val="accent6"/>
                </a:solidFill>
              </a:defRPr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700"/>
              <a:buChar char="•"/>
              <a:defRPr>
                <a:solidFill>
                  <a:schemeClr val="accent6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04"/>
          <p:cNvSpPr txBox="1">
            <a:spLocks noGrp="1"/>
          </p:cNvSpPr>
          <p:nvPr>
            <p:ph type="body" idx="3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with Photo">
  <p:cSld name="Agenda with Phot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5"/>
          <p:cNvSpPr/>
          <p:nvPr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05"/>
          <p:cNvSpPr txBox="1">
            <a:spLocks noGrp="1"/>
          </p:cNvSpPr>
          <p:nvPr>
            <p:ph type="body" idx="1"/>
          </p:nvPr>
        </p:nvSpPr>
        <p:spPr>
          <a:xfrm>
            <a:off x="587375" y="1600200"/>
            <a:ext cx="6988175" cy="4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  <a:defRPr>
                <a:solidFill>
                  <a:srgbClr val="353B3E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900"/>
              <a:buChar char="•"/>
              <a:defRPr>
                <a:solidFill>
                  <a:srgbClr val="353B3E"/>
                </a:solidFill>
              </a:defRPr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05"/>
          <p:cNvSpPr txBox="1">
            <a:spLocks noGrp="1"/>
          </p:cNvSpPr>
          <p:nvPr>
            <p:ph type="title"/>
          </p:nvPr>
        </p:nvSpPr>
        <p:spPr>
          <a:xfrm>
            <a:off x="587482" y="395492"/>
            <a:ext cx="6987433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5"/>
          <p:cNvSpPr>
            <a:spLocks noGrp="1"/>
          </p:cNvSpPr>
          <p:nvPr>
            <p:ph type="pic" idx="2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Line Header + Title Only">
  <p:cSld name="Content 2 Line Header + 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6"/>
          <p:cNvSpPr txBox="1">
            <a:spLocks noGrp="1"/>
          </p:cNvSpPr>
          <p:nvPr>
            <p:ph type="body" idx="1"/>
          </p:nvPr>
        </p:nvSpPr>
        <p:spPr>
          <a:xfrm>
            <a:off x="585788" y="1301262"/>
            <a:ext cx="11066950" cy="4909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  <a:defRPr>
                <a:solidFill>
                  <a:srgbClr val="353B3E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900"/>
              <a:buChar char="•"/>
              <a:defRPr>
                <a:solidFill>
                  <a:srgbClr val="353B3E"/>
                </a:solidFill>
              </a:defRPr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06"/>
          <p:cNvSpPr txBox="1">
            <a:spLocks noGrp="1"/>
          </p:cNvSpPr>
          <p:nvPr>
            <p:ph type="title"/>
          </p:nvPr>
        </p:nvSpPr>
        <p:spPr>
          <a:xfrm>
            <a:off x="585788" y="130703"/>
            <a:ext cx="11020058" cy="103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7"/>
          <p:cNvSpPr txBox="1"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7"/>
          <p:cNvSpPr txBox="1"/>
          <p:nvPr/>
        </p:nvSpPr>
        <p:spPr>
          <a:xfrm>
            <a:off x="87720" y="6540193"/>
            <a:ext cx="328449" cy="25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250"/>
              <a:buFont typeface="Arial"/>
              <a:buNone/>
            </a:pPr>
            <a:r>
              <a:rPr lang="en-US" sz="125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97"/>
          <p:cNvSpPr txBox="1"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97"/>
          <p:cNvSpPr/>
          <p:nvPr/>
        </p:nvSpPr>
        <p:spPr>
          <a:xfrm>
            <a:off x="165451" y="6593503"/>
            <a:ext cx="171522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60">
          <p15:clr>
            <a:srgbClr val="F26B43"/>
          </p15:clr>
        </p15:guide>
        <p15:guide id="2" orient="horz" pos="408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customXml" Target="../ink/ink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customXml" Target="../ink/ink5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yic242@ucsd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customXml" Target="../ink/ink7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customXml" Target="../ink/ink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0.png"/><Relationship Id="rId7" Type="http://schemas.openxmlformats.org/officeDocument/2006/relationships/customXml" Target="../ink/ink3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6" Type="http://schemas.openxmlformats.org/officeDocument/2006/relationships/image" Target="../media/image200.png"/><Relationship Id="rId5" Type="http://schemas.openxmlformats.org/officeDocument/2006/relationships/tags" Target="../tags/tag300.xml"/><Relationship Id="rId4" Type="http://schemas.openxmlformats.org/officeDocument/2006/relationships/image" Target="../media/image36.jpe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9.png"/><Relationship Id="rId7" Type="http://schemas.openxmlformats.org/officeDocument/2006/relationships/customXml" Target="../ink/ink3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Relationship Id="rId6" Type="http://schemas.openxmlformats.org/officeDocument/2006/relationships/image" Target="../media/image130.png"/><Relationship Id="rId5" Type="http://schemas.openxmlformats.org/officeDocument/2006/relationships/tags" Target="../tags/tag310.xml"/><Relationship Id="rId4" Type="http://schemas.openxmlformats.org/officeDocument/2006/relationships/image" Target="../media/image43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tags" Target="../tags/tag28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34" Type="http://schemas.openxmlformats.org/officeDocument/2006/relationships/tags" Target="../tags/tag36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33" Type="http://schemas.openxmlformats.org/officeDocument/2006/relationships/tags" Target="../tags/tag35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29" Type="http://schemas.openxmlformats.org/officeDocument/2006/relationships/tags" Target="../tags/tag31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32" Type="http://schemas.openxmlformats.org/officeDocument/2006/relationships/tags" Target="../tags/tag34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tags" Target="../tags/tag30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31" Type="http://schemas.openxmlformats.org/officeDocument/2006/relationships/tags" Target="../tags/tag33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tags" Target="../tags/tag29.xml"/><Relationship Id="rId30" Type="http://schemas.openxmlformats.org/officeDocument/2006/relationships/tags" Target="../tags/tag32.xml"/><Relationship Id="rId35" Type="http://schemas.openxmlformats.org/officeDocument/2006/relationships/slideLayout" Target="../slideLayouts/slideLayout11.xml"/><Relationship Id="rId8" Type="http://schemas.openxmlformats.org/officeDocument/2006/relationships/tags" Target="../tags/tag1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"/>
          <p:cNvSpPr txBox="1"/>
          <p:nvPr/>
        </p:nvSpPr>
        <p:spPr>
          <a:xfrm>
            <a:off x="3360221" y="111488"/>
            <a:ext cx="5080817" cy="529901"/>
          </a:xfrm>
          <a:prstGeom prst="rect">
            <a:avLst/>
          </a:prstGeom>
          <a:solidFill>
            <a:srgbClr val="0070C0">
              <a:alpha val="8196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UCSD CSE 30 Section A</a:t>
            </a:r>
            <a:endParaRPr/>
          </a:p>
        </p:txBody>
      </p:sp>
      <p:sp>
        <p:nvSpPr>
          <p:cNvPr id="54" name="Google Shape;54;p1"/>
          <p:cNvSpPr txBox="1"/>
          <p:nvPr/>
        </p:nvSpPr>
        <p:spPr>
          <a:xfrm>
            <a:off x="122652" y="6312861"/>
            <a:ext cx="3429789" cy="439035"/>
          </a:xfrm>
          <a:prstGeom prst="rect">
            <a:avLst/>
          </a:prstGeom>
          <a:solidFill>
            <a:srgbClr val="0070C0">
              <a:alpha val="8196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Credit: Keith Muller </a:t>
            </a:r>
            <a:endParaRPr/>
          </a:p>
        </p:txBody>
      </p:sp>
      <p:sp>
        <p:nvSpPr>
          <p:cNvPr id="55" name="Google Shape;55;p1"/>
          <p:cNvSpPr txBox="1"/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196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Organization and Systems Programming</a:t>
            </a:r>
            <a:endParaRPr/>
          </a:p>
        </p:txBody>
      </p:sp>
      <p:sp>
        <p:nvSpPr>
          <p:cNvPr id="56" name="Google Shape;56;p1"/>
          <p:cNvSpPr txBox="1"/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196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 PDP 11/45 - 1973</a:t>
            </a:r>
            <a:endParaRPr/>
          </a:p>
        </p:txBody>
      </p:sp>
      <p:sp>
        <p:nvSpPr>
          <p:cNvPr id="57" name="Google Shape;57;p1"/>
          <p:cNvSpPr txBox="1"/>
          <p:nvPr/>
        </p:nvSpPr>
        <p:spPr>
          <a:xfrm>
            <a:off x="5235216" y="1471022"/>
            <a:ext cx="1721569" cy="439035"/>
          </a:xfrm>
          <a:prstGeom prst="rect">
            <a:avLst/>
          </a:prstGeom>
          <a:solidFill>
            <a:srgbClr val="0070C0">
              <a:alpha val="8196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 Part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"/>
          <p:cNvSpPr txBox="1">
            <a:spLocks noGrp="1"/>
          </p:cNvSpPr>
          <p:nvPr>
            <p:ph type="body" idx="1"/>
          </p:nvPr>
        </p:nvSpPr>
        <p:spPr>
          <a:xfrm>
            <a:off x="587375" y="914400"/>
            <a:ext cx="11331909" cy="578684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Since the middle of the 20</a:t>
            </a:r>
            <a:r>
              <a:rPr lang="en-US" sz="2000" baseline="30000"/>
              <a:t>th</a:t>
            </a:r>
            <a:r>
              <a:rPr lang="en-US" sz="2000"/>
              <a:t> century, many architectural approaches to the </a:t>
            </a:r>
            <a:r>
              <a:rPr lang="en-US" sz="2000" b="1"/>
              <a:t>general-purpose computer</a:t>
            </a:r>
            <a:r>
              <a:rPr lang="en-US" sz="2000"/>
              <a:t> have been tried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The </a:t>
            </a:r>
            <a:r>
              <a:rPr lang="en-US" sz="2000" b="1"/>
              <a:t>architecture</a:t>
            </a:r>
            <a:r>
              <a:rPr lang="en-US" sz="2000"/>
              <a:t> which </a:t>
            </a:r>
            <a:r>
              <a:rPr lang="en-US" sz="2000" b="1"/>
              <a:t>nearly all modern computers </a:t>
            </a:r>
            <a:r>
              <a:rPr lang="en-US" sz="2000"/>
              <a:t>are based was proposed by John Von Neuman in the late 1940's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The </a:t>
            </a:r>
            <a:r>
              <a:rPr lang="en-US" sz="2000" b="1"/>
              <a:t>major components </a:t>
            </a:r>
            <a:r>
              <a:rPr lang="en-US" sz="2000"/>
              <a:t>are:</a:t>
            </a:r>
            <a:endParaRPr/>
          </a:p>
          <a:p>
            <a:pPr marL="234950" lvl="0" indent="-107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endParaRPr sz="2000"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>
                <a:solidFill>
                  <a:schemeClr val="accent1"/>
                </a:solidFill>
              </a:rPr>
              <a:t>Central Processing Unit (CPU): </a:t>
            </a:r>
            <a:r>
              <a:rPr lang="en-US" sz="2000"/>
              <a:t>a device which fetches, interprets, and executes a specified set of operations called </a:t>
            </a:r>
            <a:r>
              <a:rPr lang="en-US" sz="2000">
                <a:solidFill>
                  <a:schemeClr val="accent1"/>
                </a:solidFill>
              </a:rPr>
              <a:t>instructions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>
                <a:solidFill>
                  <a:schemeClr val="accent1"/>
                </a:solidFill>
              </a:rPr>
              <a:t>Memory: Storage</a:t>
            </a:r>
            <a:r>
              <a:rPr lang="en-US" sz="2000"/>
              <a:t> of </a:t>
            </a:r>
            <a:r>
              <a:rPr lang="en-US" sz="2000">
                <a:solidFill>
                  <a:srgbClr val="2C895B"/>
                </a:solidFill>
              </a:rPr>
              <a:t>N words </a:t>
            </a:r>
            <a:r>
              <a:rPr lang="en-US" sz="2000"/>
              <a:t>of </a:t>
            </a:r>
            <a:r>
              <a:rPr lang="en-US" sz="2000">
                <a:solidFill>
                  <a:srgbClr val="F3753F"/>
                </a:solidFill>
              </a:rPr>
              <a:t>W bits</a:t>
            </a:r>
            <a:r>
              <a:rPr lang="en-US" sz="2000"/>
              <a:t>, where </a:t>
            </a:r>
            <a:r>
              <a:rPr lang="en-US" sz="2000">
                <a:solidFill>
                  <a:srgbClr val="F3753F"/>
                </a:solidFill>
              </a:rPr>
              <a:t>W</a:t>
            </a:r>
            <a:r>
              <a:rPr lang="en-US" sz="2000"/>
              <a:t> is a fixed architectural parameter, and </a:t>
            </a:r>
            <a:r>
              <a:rPr lang="en-US" sz="2000">
                <a:solidFill>
                  <a:srgbClr val="2C895B"/>
                </a:solidFill>
              </a:rPr>
              <a:t>N</a:t>
            </a:r>
            <a:r>
              <a:rPr lang="en-US" sz="2000"/>
              <a:t> can can be expanded to meet </a:t>
            </a:r>
            <a:r>
              <a:rPr lang="en-US" sz="2000" b="1">
                <a:solidFill>
                  <a:schemeClr val="accent1"/>
                </a:solidFill>
              </a:rPr>
              <a:t>workload</a:t>
            </a:r>
            <a:r>
              <a:rPr lang="en-US" sz="2000"/>
              <a:t> (the programs running on the CPU) and </a:t>
            </a:r>
            <a:r>
              <a:rPr lang="en-US" sz="2000" b="1">
                <a:solidFill>
                  <a:schemeClr val="accent1"/>
                </a:solidFill>
              </a:rPr>
              <a:t>cost requirements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>
                <a:solidFill>
                  <a:schemeClr val="accent1"/>
                </a:solidFill>
              </a:rPr>
              <a:t>I/O: </a:t>
            </a:r>
            <a:r>
              <a:rPr lang="en-US" sz="2000"/>
              <a:t>Devices for communication with the outside world (including external  persistent storage)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External connections (from CPU to memory and I/O) typically use industry </a:t>
            </a:r>
            <a:r>
              <a:rPr lang="en-US" sz="1800" b="1">
                <a:solidFill>
                  <a:schemeClr val="accent1"/>
                </a:solidFill>
              </a:rPr>
              <a:t>"standards" 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 b="1"/>
              <a:t>Standards</a:t>
            </a:r>
            <a:r>
              <a:rPr lang="en-US" sz="1800"/>
              <a:t> enable technologies from </a:t>
            </a:r>
            <a:r>
              <a:rPr lang="en-US" sz="1800" b="1"/>
              <a:t>different companies to interoperate</a:t>
            </a:r>
            <a:endParaRPr/>
          </a:p>
        </p:txBody>
      </p:sp>
      <p:sp>
        <p:nvSpPr>
          <p:cNvPr id="138" name="Google Shape;138;p10"/>
          <p:cNvSpPr txBox="1">
            <a:spLocks noGrp="1"/>
          </p:cNvSpPr>
          <p:nvPr>
            <p:ph type="title"/>
          </p:nvPr>
        </p:nvSpPr>
        <p:spPr>
          <a:xfrm>
            <a:off x="496576" y="79997"/>
            <a:ext cx="11116303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A General-Purpose Computer – </a:t>
            </a:r>
            <a:r>
              <a:rPr lang="en-US">
                <a:solidFill>
                  <a:srgbClr val="2C895B"/>
                </a:solidFill>
              </a:rPr>
              <a:t>Von Neuman Architecture </a:t>
            </a:r>
            <a:endParaRPr/>
          </a:p>
        </p:txBody>
      </p:sp>
      <p:pic>
        <p:nvPicPr>
          <p:cNvPr id="139" name="Google Shape;13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8518" y="2283241"/>
            <a:ext cx="6362432" cy="127248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0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4" name="Google Shape;1624;p90"/>
          <p:cNvGraphicFramePr/>
          <p:nvPr/>
        </p:nvGraphicFramePr>
        <p:xfrm>
          <a:off x="496577" y="1247923"/>
          <a:ext cx="11509250" cy="4953695"/>
        </p:xfrm>
        <a:graphic>
          <a:graphicData uri="http://schemas.openxmlformats.org/drawingml/2006/table">
            <a:tbl>
              <a:tblPr firstRow="1" bandRow="1">
                <a:noFill/>
                <a:tableStyleId>{088DAB9D-07ED-450F-A175-89A998028A86}</a:tableStyleId>
              </a:tblPr>
              <a:tblGrid>
                <a:gridCol w="190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9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5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Java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C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Strings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String s1 = "Hello";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char *s1 = "Hello";  // pointer version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char s1[] = "Hello"; // array version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String Concatenation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s1 + s2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s1 += s2;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#include &lt;string.h&gt;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strcat(s1, s2);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2C895B"/>
                          </a:solidFill>
                        </a:rPr>
                        <a:t>Logical ops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&amp;&amp;, ||, !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&amp;&amp;, ||, !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2C895B"/>
                          </a:solidFill>
                        </a:rPr>
                        <a:t>Relational ops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==, !=, &lt;, &gt;, &lt;=, &gt;=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==, !=, &lt;, &gt;, &lt;=, &gt;=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6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2C895B"/>
                          </a:solidFill>
                        </a:rPr>
                        <a:t>Arithmetic ops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+, -, *, /, %, unary -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+, -, *, /, %, unary -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8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C895B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2C895B"/>
                          </a:solidFill>
                        </a:rPr>
                        <a:t>Bitwise ops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&lt;&lt;, &gt;&gt;, </a:t>
                      </a:r>
                      <a:r>
                        <a:rPr lang="en-US" sz="2000" b="0" i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&gt;&gt;&gt;,</a:t>
                      </a: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&amp;, ^, |, ~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&lt;&lt;, &gt;&gt;, &amp;, ^, |, ~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3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C895B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2C895B"/>
                          </a:solidFill>
                        </a:rPr>
                        <a:t>Assignment ops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=, +=, -=, *=, /=, %=,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&lt;&lt;=, &gt;&gt;=, </a:t>
                      </a:r>
                      <a:r>
                        <a:rPr lang="en-US" sz="2000" b="0" i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&gt;&gt;&gt;=</a:t>
                      </a: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&amp;=, ^=, |=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=, +=, -=, *=, /=, %=,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&lt;&lt;=, &gt;&gt;=, &amp;=, ^=, |=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25" name="Google Shape;1625;p90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Versus Java</a:t>
            </a:r>
            <a:endParaRPr/>
          </a:p>
        </p:txBody>
      </p:sp>
      <p:sp>
        <p:nvSpPr>
          <p:cNvPr id="1626" name="Google Shape;1626;p90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1" name="Google Shape;1631;p91"/>
          <p:cNvGraphicFramePr/>
          <p:nvPr/>
        </p:nvGraphicFramePr>
        <p:xfrm>
          <a:off x="496577" y="1435122"/>
          <a:ext cx="11509250" cy="4339425"/>
        </p:xfrm>
        <a:graphic>
          <a:graphicData uri="http://schemas.openxmlformats.org/drawingml/2006/table">
            <a:tbl>
              <a:tblPr firstRow="1" bandRow="1">
                <a:noFill/>
                <a:tableStyleId>{088DAB9D-07ED-450F-A175-89A998028A86}</a:tableStyleId>
              </a:tblPr>
              <a:tblGrid>
                <a:gridCol w="207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0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4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Java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C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Arrays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 [] a = new int [10];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float [][] b =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new float [5][20];</a:t>
                      </a:r>
                      <a:endParaRPr sz="2000" b="0" i="0">
                        <a:solidFill>
                          <a:srgbClr val="2C89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 a[10];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float b[5][20];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Array bounds checking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run time checking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no run time checks – speed optimized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Pointer type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Object reference is an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implicit pointer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 *p;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char *p;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Record type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class Mine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  int x;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float y;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struct Mine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  int x;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float y;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};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32" name="Google Shape;1632;p91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Versus Java</a:t>
            </a:r>
            <a:endParaRPr/>
          </a:p>
        </p:txBody>
      </p:sp>
      <p:sp>
        <p:nvSpPr>
          <p:cNvPr id="1633" name="Google Shape;1633;p91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" name="Google Shape;1638;p92"/>
          <p:cNvGraphicFramePr/>
          <p:nvPr/>
        </p:nvGraphicFramePr>
        <p:xfrm>
          <a:off x="496577" y="1247923"/>
          <a:ext cx="11509250" cy="4602420"/>
        </p:xfrm>
        <a:graphic>
          <a:graphicData uri="http://schemas.openxmlformats.org/drawingml/2006/table">
            <a:tbl>
              <a:tblPr firstRow="1" bandRow="1">
                <a:noFill/>
                <a:tableStyleId>{088DAB9D-07ED-450F-A175-89A998028A86}</a:tableStyleId>
              </a:tblPr>
              <a:tblGrid>
                <a:gridCol w="205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5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Java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C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if, switch, for,  do-while, while, continue, break, return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equivalent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equivalent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exceptions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throw, try-catch-finally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no equivalent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labeled break 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break somelabel;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no equivalent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labeled continue 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continue somelabel;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no equivalent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6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calls: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70C0"/>
                          </a:solidFill>
                        </a:rPr>
                        <a:t>Java method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2C895B"/>
                          </a:solidFill>
                        </a:rPr>
                        <a:t>C function 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f(x, y, z);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someObject.f(x, y, z);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SomeClass.f(x, y, z);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f(x, y, z);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other differences, later…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39" name="Google Shape;1639;p92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Versus Java</a:t>
            </a:r>
            <a:endParaRPr/>
          </a:p>
        </p:txBody>
      </p:sp>
      <p:sp>
        <p:nvSpPr>
          <p:cNvPr id="1640" name="Google Shape;1640;p92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93"/>
          <p:cNvSpPr txBox="1">
            <a:spLocks noGrp="1"/>
          </p:cNvSpPr>
          <p:nvPr>
            <p:ph type="title"/>
          </p:nvPr>
        </p:nvSpPr>
        <p:spPr>
          <a:xfrm>
            <a:off x="505420" y="119999"/>
            <a:ext cx="10898559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Programming Toolchain - Basic Tools</a:t>
            </a:r>
            <a:endParaRPr/>
          </a:p>
        </p:txBody>
      </p:sp>
      <p:sp>
        <p:nvSpPr>
          <p:cNvPr id="1646" name="Google Shape;1646;p93"/>
          <p:cNvSpPr txBox="1">
            <a:spLocks noGrp="1"/>
          </p:cNvSpPr>
          <p:nvPr>
            <p:ph type="body" idx="1"/>
          </p:nvPr>
        </p:nvSpPr>
        <p:spPr>
          <a:xfrm>
            <a:off x="505420" y="1171378"/>
            <a:ext cx="11396469" cy="512391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b="1">
                <a:solidFill>
                  <a:schemeClr val="accent1"/>
                </a:solidFill>
              </a:rPr>
              <a:t>gcc</a:t>
            </a:r>
            <a:endParaRPr sz="2000" b="1">
              <a:solidFill>
                <a:schemeClr val="accent1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Is a front end for all the tools and by default will turn C source or assembly source into executable programs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b="1">
                <a:solidFill>
                  <a:schemeClr val="accent1"/>
                </a:solidFill>
              </a:rPr>
              <a:t>preprocessor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Insertion into source files during compilation or assembly of files containing macros (expanded), declarations etc.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b="1">
                <a:solidFill>
                  <a:schemeClr val="accent1"/>
                </a:solidFill>
              </a:rPr>
              <a:t>compiler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Translates C programs into hardware dependent assembly language text files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b="1">
                <a:solidFill>
                  <a:schemeClr val="accent1"/>
                </a:solidFill>
              </a:rPr>
              <a:t>assembler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Converts hardware dependent assembly language source files into machine code object files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b="1">
                <a:solidFill>
                  <a:schemeClr val="accent1"/>
                </a:solidFill>
              </a:rPr>
              <a:t>Linker (or link editor)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Combines (links) one or more object files and libraries into executable program files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this may include modification of the code to resolve uses with definitions and relocate addresses </a:t>
            </a:r>
            <a:endParaRPr/>
          </a:p>
        </p:txBody>
      </p:sp>
      <p:sp>
        <p:nvSpPr>
          <p:cNvPr id="1647" name="Google Shape;1647;p93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94"/>
          <p:cNvSpPr txBox="1">
            <a:spLocks noGrp="1"/>
          </p:cNvSpPr>
          <p:nvPr>
            <p:ph type="title"/>
          </p:nvPr>
        </p:nvSpPr>
        <p:spPr>
          <a:xfrm>
            <a:off x="505421" y="0"/>
            <a:ext cx="11287186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Programming Toolchain: The Source files</a:t>
            </a:r>
            <a:endParaRPr/>
          </a:p>
        </p:txBody>
      </p:sp>
      <p:sp>
        <p:nvSpPr>
          <p:cNvPr id="1653" name="Google Shape;1653;p94"/>
          <p:cNvSpPr txBox="1">
            <a:spLocks noGrp="1"/>
          </p:cNvSpPr>
          <p:nvPr>
            <p:ph type="body" idx="1"/>
          </p:nvPr>
        </p:nvSpPr>
        <p:spPr>
          <a:xfrm>
            <a:off x="212909" y="764284"/>
            <a:ext cx="11872210" cy="5258829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The C development toolchain uses several different file types (indicated by .suffix in the filename)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000"/>
              <a:buChar char="•"/>
            </a:pPr>
            <a:r>
              <a:rPr lang="en-US" sz="2000">
                <a:solidFill>
                  <a:srgbClr val="00B050"/>
                </a:solidFill>
              </a:rPr>
              <a:t>filename</a:t>
            </a:r>
            <a:r>
              <a:rPr lang="en-US" sz="2000">
                <a:solidFill>
                  <a:srgbClr val="0070C0"/>
                </a:solidFill>
              </a:rPr>
              <a:t>.</a:t>
            </a:r>
            <a:r>
              <a:rPr lang="en-US" sz="2000" b="1">
                <a:solidFill>
                  <a:srgbClr val="0070C0"/>
                </a:solidFill>
              </a:rPr>
              <a:t>h</a:t>
            </a:r>
            <a:r>
              <a:rPr lang="en-US" sz="2000">
                <a:solidFill>
                  <a:srgbClr val="0070C0"/>
                </a:solidFill>
              </a:rPr>
              <a:t>  public interface </a:t>
            </a:r>
            <a:r>
              <a:rPr lang="en-US" sz="2000" i="1">
                <a:solidFill>
                  <a:srgbClr val="0070C0"/>
                </a:solidFill>
              </a:rPr>
              <a:t>"header or include files"  often used as &lt;filename.h&gt; or "filename.h"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>
                <a:solidFill>
                  <a:srgbClr val="0070C0"/>
                </a:solidFill>
              </a:rPr>
              <a:t>common contents</a:t>
            </a:r>
            <a:r>
              <a:rPr lang="en-US" sz="1800"/>
              <a:t>: public (exported) </a:t>
            </a:r>
            <a:r>
              <a:rPr lang="en-US" sz="1800">
                <a:solidFill>
                  <a:srgbClr val="353B3E"/>
                </a:solidFill>
              </a:rPr>
              <a:t>function and variable declarations, and constants and language macros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Processed by </a:t>
            </a:r>
            <a:r>
              <a:rPr lang="en-US" sz="1800" b="1">
                <a:solidFill>
                  <a:schemeClr val="accent1"/>
                </a:solidFill>
              </a:rPr>
              <a:t>cpp</a:t>
            </a:r>
            <a:r>
              <a:rPr lang="en-US" sz="1800"/>
              <a:t> (</a:t>
            </a:r>
            <a:r>
              <a:rPr lang="en-US" sz="1800">
                <a:solidFill>
                  <a:srgbClr val="353B3E"/>
                </a:solidFill>
              </a:rPr>
              <a:t>the</a:t>
            </a:r>
            <a:r>
              <a:rPr lang="en-US" sz="1800"/>
              <a:t> </a:t>
            </a:r>
            <a:r>
              <a:rPr lang="en-US" sz="1800">
                <a:solidFill>
                  <a:schemeClr val="accent1"/>
                </a:solidFill>
              </a:rPr>
              <a:t>C pre-processor</a:t>
            </a:r>
            <a:r>
              <a:rPr lang="en-US" sz="1800"/>
              <a:t>) </a:t>
            </a:r>
            <a:r>
              <a:rPr lang="en-US" sz="1800">
                <a:solidFill>
                  <a:srgbClr val="353B3E"/>
                </a:solidFill>
              </a:rPr>
              <a:t>to do inline expansion of the include file contents and insert it into a source file before the compilation starts, enables consistency</a:t>
            </a:r>
            <a:r>
              <a:rPr lang="en-US" sz="1800"/>
              <a:t> 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000"/>
              <a:buChar char="•"/>
            </a:pPr>
            <a:r>
              <a:rPr lang="en-US" sz="2000">
                <a:solidFill>
                  <a:srgbClr val="00B050"/>
                </a:solidFill>
              </a:rPr>
              <a:t>filename</a:t>
            </a:r>
            <a:r>
              <a:rPr lang="en-US" sz="2000"/>
              <a:t>.</a:t>
            </a:r>
            <a:r>
              <a:rPr lang="en-US" sz="2000" b="1">
                <a:solidFill>
                  <a:srgbClr val="0070C0"/>
                </a:solidFill>
              </a:rPr>
              <a:t>c</a:t>
            </a:r>
            <a:r>
              <a:rPr lang="en-US" sz="2000" b="1"/>
              <a:t> </a:t>
            </a:r>
            <a:r>
              <a:rPr lang="en-US" sz="2000"/>
              <a:t>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a source text file in </a:t>
            </a:r>
            <a:r>
              <a:rPr lang="en-US" sz="2000">
                <a:solidFill>
                  <a:srgbClr val="0070C0"/>
                </a:solidFill>
              </a:rPr>
              <a:t>C language source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Processed by </a:t>
            </a:r>
            <a:r>
              <a:rPr lang="en-US" sz="1800" b="1">
                <a:solidFill>
                  <a:srgbClr val="0070C0"/>
                </a:solidFill>
              </a:rPr>
              <a:t>gcc</a:t>
            </a:r>
            <a:endParaRPr sz="1800" b="1">
              <a:solidFill>
                <a:srgbClr val="0070C0"/>
              </a:solidFill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000"/>
              <a:buChar char="•"/>
            </a:pPr>
            <a:r>
              <a:rPr lang="en-US" sz="2000">
                <a:solidFill>
                  <a:srgbClr val="00B050"/>
                </a:solidFill>
              </a:rPr>
              <a:t>filename</a:t>
            </a:r>
            <a:r>
              <a:rPr lang="en-US" sz="2000"/>
              <a:t>.</a:t>
            </a:r>
            <a:r>
              <a:rPr lang="en-US" sz="2000" b="1">
                <a:solidFill>
                  <a:srgbClr val="0070C0"/>
                </a:solidFill>
              </a:rPr>
              <a:t>S</a:t>
            </a:r>
            <a:r>
              <a:rPr lang="en-US" sz="2000"/>
              <a:t>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a source text file in </a:t>
            </a:r>
            <a:r>
              <a:rPr lang="en-US" sz="2000">
                <a:solidFill>
                  <a:srgbClr val="0070C0"/>
                </a:solidFill>
              </a:rPr>
              <a:t>hardware specific assembly language </a:t>
            </a:r>
            <a:r>
              <a:rPr lang="en-US" sz="2000">
                <a:solidFill>
                  <a:srgbClr val="353B3E"/>
                </a:solidFill>
              </a:rPr>
              <a:t>(programmer created)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processed by gcc which calls gas (assembler)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000"/>
              <a:buChar char="•"/>
            </a:pPr>
            <a:r>
              <a:rPr lang="en-US" sz="2000">
                <a:solidFill>
                  <a:srgbClr val="00B050"/>
                </a:solidFill>
              </a:rPr>
              <a:t>filename</a:t>
            </a:r>
            <a:r>
              <a:rPr lang="en-US" sz="2000"/>
              <a:t>.</a:t>
            </a:r>
            <a:r>
              <a:rPr lang="en-US" sz="2000" b="1">
                <a:solidFill>
                  <a:srgbClr val="0070C0"/>
                </a:solidFill>
              </a:rPr>
              <a:t>s</a:t>
            </a:r>
            <a:r>
              <a:rPr lang="en-US" sz="2000"/>
              <a:t>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machine generated by the compiler from a </a:t>
            </a:r>
            <a:r>
              <a:rPr lang="en-US" sz="1800" b="1">
                <a:solidFill>
                  <a:srgbClr val="0070C0"/>
                </a:solidFill>
              </a:rPr>
              <a:t>.c </a:t>
            </a:r>
            <a:r>
              <a:rPr lang="en-US" sz="1800"/>
              <a:t>file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processed by gcc which calls gas (assembler)</a:t>
            </a:r>
            <a:endParaRPr/>
          </a:p>
        </p:txBody>
      </p:sp>
      <p:sp>
        <p:nvSpPr>
          <p:cNvPr id="1654" name="Google Shape;1654;p94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95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521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Programming Toolchain: The Generated files</a:t>
            </a:r>
            <a:endParaRPr/>
          </a:p>
        </p:txBody>
      </p:sp>
      <p:sp>
        <p:nvSpPr>
          <p:cNvPr id="1660" name="Google Shape;1660;p95"/>
          <p:cNvSpPr txBox="1">
            <a:spLocks noGrp="1"/>
          </p:cNvSpPr>
          <p:nvPr>
            <p:ph type="body" idx="1"/>
          </p:nvPr>
        </p:nvSpPr>
        <p:spPr>
          <a:xfrm>
            <a:off x="319790" y="641131"/>
            <a:ext cx="11872210" cy="590166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Char char="•"/>
            </a:pPr>
            <a:r>
              <a:rPr lang="en-US" sz="2400">
                <a:solidFill>
                  <a:srgbClr val="00B050"/>
                </a:solidFill>
              </a:rPr>
              <a:t>filename</a:t>
            </a:r>
            <a:r>
              <a:rPr lang="en-US" sz="2400"/>
              <a:t>.</a:t>
            </a:r>
            <a:r>
              <a:rPr lang="en-US" sz="2400" b="1">
                <a:solidFill>
                  <a:srgbClr val="0070C0"/>
                </a:solidFill>
              </a:rPr>
              <a:t>o</a:t>
            </a:r>
            <a:r>
              <a:rPr lang="en-US" sz="2400"/>
              <a:t> </a:t>
            </a:r>
            <a:r>
              <a:rPr lang="en-US" sz="2400" i="1">
                <a:solidFill>
                  <a:srgbClr val="0070C0"/>
                </a:solidFill>
              </a:rPr>
              <a:t>"</a:t>
            </a:r>
            <a:r>
              <a:rPr lang="en-US" sz="2200" i="1">
                <a:solidFill>
                  <a:srgbClr val="0070C0"/>
                </a:solidFill>
              </a:rPr>
              <a:t>relocatable object file"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Compiled from a single source file in a .c  file or assembled from a single .s file into machine code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A </a:t>
            </a:r>
            <a:r>
              <a:rPr lang="en-US" sz="2000" b="1">
                <a:solidFill>
                  <a:srgbClr val="0070C0"/>
                </a:solidFill>
              </a:rPr>
              <a:t>.o </a:t>
            </a:r>
            <a:r>
              <a:rPr lang="en-US" sz="2000">
                <a:solidFill>
                  <a:srgbClr val="353B3E"/>
                </a:solidFill>
              </a:rPr>
              <a:t>file is an incomplete program (not all references to functions or variables are defined) this code will not execute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The </a:t>
            </a:r>
            <a:r>
              <a:rPr lang="en-US" sz="2000" b="1">
                <a:solidFill>
                  <a:srgbClr val="0070C0"/>
                </a:solidFill>
              </a:rPr>
              <a:t>.o </a:t>
            </a:r>
            <a:r>
              <a:rPr lang="en-US" sz="2000">
                <a:solidFill>
                  <a:srgbClr val="353B3E"/>
                </a:solidFill>
              </a:rPr>
              <a:t>and </a:t>
            </a:r>
            <a:r>
              <a:rPr lang="en-US" sz="2000" b="1">
                <a:solidFill>
                  <a:srgbClr val="0070C0"/>
                </a:solidFill>
              </a:rPr>
              <a:t>.c, .s, </a:t>
            </a:r>
            <a:r>
              <a:rPr lang="en-US" sz="2000">
                <a:solidFill>
                  <a:schemeClr val="accent6"/>
                </a:solidFill>
              </a:rPr>
              <a:t>or</a:t>
            </a:r>
            <a:r>
              <a:rPr lang="en-US" sz="2000" b="1">
                <a:solidFill>
                  <a:srgbClr val="0070C0"/>
                </a:solidFill>
              </a:rPr>
              <a:t> .S </a:t>
            </a:r>
            <a:r>
              <a:rPr lang="en-US" sz="2000">
                <a:solidFill>
                  <a:srgbClr val="353B3E"/>
                </a:solidFill>
              </a:rPr>
              <a:t>files share the same root name by convention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created by gcc calling ld (linkage editor)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400"/>
              <a:buChar char="•"/>
            </a:pPr>
            <a:r>
              <a:rPr lang="en-US" sz="2400">
                <a:solidFill>
                  <a:srgbClr val="00B050"/>
                </a:solidFill>
              </a:rPr>
              <a:t>library</a:t>
            </a:r>
            <a:r>
              <a:rPr lang="en-US" sz="2400"/>
              <a:t>.</a:t>
            </a:r>
            <a:r>
              <a:rPr lang="en-US" sz="2400" b="1">
                <a:solidFill>
                  <a:srgbClr val="0070C0"/>
                </a:solidFill>
              </a:rPr>
              <a:t>a</a:t>
            </a:r>
            <a:r>
              <a:rPr lang="en-US" sz="2400">
                <a:solidFill>
                  <a:srgbClr val="0070C0"/>
                </a:solidFill>
              </a:rPr>
              <a:t> </a:t>
            </a:r>
            <a:r>
              <a:rPr lang="en-US" sz="2400" i="1">
                <a:solidFill>
                  <a:srgbClr val="0070C0"/>
                </a:solidFill>
              </a:rPr>
              <a:t>"static library file"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>
                <a:solidFill>
                  <a:srgbClr val="353B3E"/>
                </a:solidFill>
              </a:rPr>
              <a:t>aggregation of individual </a:t>
            </a:r>
            <a:r>
              <a:rPr lang="en-US" sz="2200" b="1">
                <a:solidFill>
                  <a:srgbClr val="0070C0"/>
                </a:solidFill>
              </a:rPr>
              <a:t>.o</a:t>
            </a:r>
            <a:r>
              <a:rPr lang="en-US" sz="2200"/>
              <a:t> </a:t>
            </a:r>
            <a:r>
              <a:rPr lang="en-US" sz="2200">
                <a:solidFill>
                  <a:srgbClr val="353B3E"/>
                </a:solidFill>
              </a:rPr>
              <a:t>files where each can be extracted independently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>
                <a:solidFill>
                  <a:srgbClr val="353B3E"/>
                </a:solidFill>
              </a:rPr>
              <a:t>during the process of combining </a:t>
            </a:r>
            <a:r>
              <a:rPr lang="en-US" sz="2200" b="1">
                <a:solidFill>
                  <a:srgbClr val="0070C0"/>
                </a:solidFill>
              </a:rPr>
              <a:t>.o </a:t>
            </a:r>
            <a:r>
              <a:rPr lang="en-US" sz="2200">
                <a:solidFill>
                  <a:srgbClr val="353B3E"/>
                </a:solidFill>
              </a:rPr>
              <a:t>files into an executable by the</a:t>
            </a:r>
            <a:r>
              <a:rPr lang="en-US" sz="2200"/>
              <a:t> </a:t>
            </a:r>
            <a:r>
              <a:rPr lang="en-US" sz="2200">
                <a:solidFill>
                  <a:srgbClr val="0070C0"/>
                </a:solidFill>
              </a:rPr>
              <a:t>linkage editor</a:t>
            </a:r>
            <a:r>
              <a:rPr lang="en-US" sz="2200"/>
              <a:t>, </a:t>
            </a:r>
            <a:r>
              <a:rPr lang="en-US" sz="2200">
                <a:solidFill>
                  <a:srgbClr val="353B3E"/>
                </a:solidFill>
              </a:rPr>
              <a:t>the files are extracted as needed to </a:t>
            </a:r>
            <a:r>
              <a:rPr lang="en-US" sz="2200">
                <a:solidFill>
                  <a:srgbClr val="0070C0"/>
                </a:solidFill>
              </a:rPr>
              <a:t>resolve missing definitions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>
                <a:solidFill>
                  <a:srgbClr val="353B3E"/>
                </a:solidFill>
              </a:rPr>
              <a:t>created by </a:t>
            </a:r>
            <a:r>
              <a:rPr lang="en-US" sz="2200" b="1">
                <a:solidFill>
                  <a:srgbClr val="0070C0"/>
                </a:solidFill>
              </a:rPr>
              <a:t>ar</a:t>
            </a:r>
            <a:r>
              <a:rPr lang="en-US" sz="2200"/>
              <a:t>, </a:t>
            </a:r>
            <a:r>
              <a:rPr lang="en-US" sz="2200">
                <a:solidFill>
                  <a:srgbClr val="353B3E"/>
                </a:solidFill>
              </a:rPr>
              <a:t>processed by</a:t>
            </a:r>
            <a:r>
              <a:rPr lang="en-US" sz="2200" b="1">
                <a:solidFill>
                  <a:srgbClr val="0070C0"/>
                </a:solidFill>
              </a:rPr>
              <a:t> ld </a:t>
            </a:r>
            <a:r>
              <a:rPr lang="en-US" sz="2200">
                <a:solidFill>
                  <a:srgbClr val="353B3E"/>
                </a:solidFill>
              </a:rPr>
              <a:t>(usually invoked via </a:t>
            </a:r>
            <a:r>
              <a:rPr lang="en-US" sz="2200" b="1">
                <a:solidFill>
                  <a:schemeClr val="accent1"/>
                </a:solidFill>
              </a:rPr>
              <a:t>gcc</a:t>
            </a:r>
            <a:r>
              <a:rPr lang="en-US" sz="2200">
                <a:solidFill>
                  <a:srgbClr val="353B3E"/>
                </a:solidFill>
              </a:rPr>
              <a:t>)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400"/>
              <a:buChar char="•"/>
            </a:pPr>
            <a:r>
              <a:rPr lang="en-US" sz="2400">
                <a:solidFill>
                  <a:srgbClr val="00B050"/>
                </a:solidFill>
              </a:rPr>
              <a:t>a.out </a:t>
            </a:r>
            <a:r>
              <a:rPr lang="en-US" sz="2200" i="1">
                <a:solidFill>
                  <a:srgbClr val="0070C0"/>
                </a:solidFill>
              </a:rPr>
              <a:t>"executable program"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Executable program (may be a combination of one or more </a:t>
            </a:r>
            <a:r>
              <a:rPr lang="en-US" sz="2000" b="1">
                <a:solidFill>
                  <a:srgbClr val="0070C0"/>
                </a:solidFill>
              </a:rPr>
              <a:t>.o </a:t>
            </a:r>
            <a:r>
              <a:rPr lang="en-US" sz="2000" b="1"/>
              <a:t>files and </a:t>
            </a:r>
            <a:r>
              <a:rPr lang="en-US" sz="2000" b="1">
                <a:solidFill>
                  <a:srgbClr val="0070C0"/>
                </a:solidFill>
              </a:rPr>
              <a:t>.a </a:t>
            </a:r>
            <a:r>
              <a:rPr lang="en-US" sz="2000">
                <a:solidFill>
                  <a:srgbClr val="353B3E"/>
                </a:solidFill>
              </a:rPr>
              <a:t>files) that was compiled or assembled into machine code and </a:t>
            </a:r>
            <a:r>
              <a:rPr lang="en-US" sz="2000">
                <a:solidFill>
                  <a:srgbClr val="0070C0"/>
                </a:solidFill>
              </a:rPr>
              <a:t>all variables and functions are defined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processed by</a:t>
            </a:r>
            <a:r>
              <a:rPr lang="en-US" sz="2000" b="1">
                <a:solidFill>
                  <a:srgbClr val="353B3E"/>
                </a:solidFill>
              </a:rPr>
              <a:t> </a:t>
            </a:r>
            <a:r>
              <a:rPr lang="en-US" sz="2000" b="1">
                <a:solidFill>
                  <a:srgbClr val="0070C0"/>
                </a:solidFill>
              </a:rPr>
              <a:t>ld </a:t>
            </a:r>
            <a:r>
              <a:rPr lang="en-US" sz="2000">
                <a:solidFill>
                  <a:srgbClr val="353B3E"/>
                </a:solidFill>
              </a:rPr>
              <a:t>(usually invoked via </a:t>
            </a:r>
            <a:r>
              <a:rPr lang="en-US" sz="2000" b="1">
                <a:solidFill>
                  <a:srgbClr val="0070C0"/>
                </a:solidFill>
              </a:rPr>
              <a:t>gcc</a:t>
            </a:r>
            <a:r>
              <a:rPr lang="en-US" sz="2000"/>
              <a:t>)</a:t>
            </a:r>
            <a:endParaRPr/>
          </a:p>
        </p:txBody>
      </p:sp>
      <p:sp>
        <p:nvSpPr>
          <p:cNvPr id="1661" name="Google Shape;1661;p95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96"/>
          <p:cNvSpPr txBox="1">
            <a:spLocks noGrp="1"/>
          </p:cNvSpPr>
          <p:nvPr>
            <p:ph type="body" idx="1"/>
          </p:nvPr>
        </p:nvSpPr>
        <p:spPr>
          <a:xfrm>
            <a:off x="5711252" y="531806"/>
            <a:ext cx="6415791" cy="624736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Producing an executable file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•"/>
            </a:pPr>
            <a:r>
              <a:rPr lang="en-US" sz="1600" b="1">
                <a:solidFill>
                  <a:schemeClr val="accent5"/>
                </a:solidFill>
              </a:rPr>
              <a:t>gcc –Wall –Wextra -Werror mysrc.c</a:t>
            </a:r>
            <a:endParaRPr sz="1600" b="1">
              <a:solidFill>
                <a:schemeClr val="accent5"/>
              </a:solidFill>
            </a:endParaRPr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400"/>
              <a:buChar char="•"/>
            </a:pPr>
            <a:r>
              <a:rPr lang="en-US" sz="1400">
                <a:solidFill>
                  <a:srgbClr val="353B3E"/>
                </a:solidFill>
              </a:rPr>
              <a:t>creates an executable file </a:t>
            </a:r>
            <a:r>
              <a:rPr lang="en-US" sz="1400" b="1" i="1">
                <a:solidFill>
                  <a:srgbClr val="0070C0"/>
                </a:solidFill>
              </a:rPr>
              <a:t>a.out</a:t>
            </a:r>
            <a:endParaRPr sz="1400" b="1" i="1">
              <a:solidFill>
                <a:srgbClr val="0070C0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To use a specific version of C use of one the std= option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 </a:t>
            </a:r>
            <a:r>
              <a:rPr lang="en-US" sz="1600" b="1">
                <a:solidFill>
                  <a:schemeClr val="accent5"/>
                </a:solidFill>
              </a:rPr>
              <a:t>gcc –Wall –Wextra –Werror –std=c11 mysrc.c</a:t>
            </a:r>
            <a:endParaRPr sz="1600" b="1">
              <a:solidFill>
                <a:schemeClr val="accent5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Producing an object file with gdb debug support add </a:t>
            </a:r>
            <a:r>
              <a:rPr lang="en-US" sz="1800">
                <a:solidFill>
                  <a:srgbClr val="0070C0"/>
                </a:solidFill>
              </a:rPr>
              <a:t>-ggdb</a:t>
            </a:r>
            <a:endParaRPr sz="1800">
              <a:solidFill>
                <a:srgbClr val="0070C0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•"/>
            </a:pPr>
            <a:r>
              <a:rPr lang="en-US" sz="1600" b="1">
                <a:solidFill>
                  <a:schemeClr val="accent5"/>
                </a:solidFill>
              </a:rPr>
              <a:t>gcc –Wall -Wextra –Werror –c –ggdb mysrc.c</a:t>
            </a:r>
            <a:endParaRPr sz="1600" b="1">
              <a:solidFill>
                <a:schemeClr val="accent5"/>
              </a:solidFill>
            </a:endParaRPr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400"/>
              <a:buChar char="•"/>
            </a:pPr>
            <a:r>
              <a:rPr lang="en-US" sz="1400">
                <a:solidFill>
                  <a:srgbClr val="353B3E"/>
                </a:solidFill>
              </a:rPr>
              <a:t>creates an object file </a:t>
            </a:r>
            <a:r>
              <a:rPr lang="en-US" sz="1400" b="1">
                <a:solidFill>
                  <a:srgbClr val="0070C0"/>
                </a:solidFill>
              </a:rPr>
              <a:t>mysrc.o</a:t>
            </a:r>
            <a:endParaRPr sz="1400" b="1">
              <a:solidFill>
                <a:srgbClr val="0070C0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•"/>
            </a:pPr>
            <a:r>
              <a:rPr lang="en-US" sz="1600" b="1">
                <a:solidFill>
                  <a:schemeClr val="accent5"/>
                </a:solidFill>
              </a:rPr>
              <a:t>gcc –Wall –Wextra -Werror –c –ggdb mymain.c</a:t>
            </a:r>
            <a:endParaRPr sz="1600" b="1">
              <a:solidFill>
                <a:schemeClr val="accent5"/>
              </a:solidFill>
            </a:endParaRPr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400"/>
              <a:buChar char="•"/>
            </a:pPr>
            <a:r>
              <a:rPr lang="en-US" sz="1400">
                <a:solidFill>
                  <a:srgbClr val="353B3E"/>
                </a:solidFill>
              </a:rPr>
              <a:t>creates an object file </a:t>
            </a:r>
            <a:r>
              <a:rPr lang="en-US" sz="1400" b="1">
                <a:solidFill>
                  <a:srgbClr val="0070C0"/>
                </a:solidFill>
              </a:rPr>
              <a:t>mymain.o</a:t>
            </a:r>
            <a:endParaRPr sz="1400" b="1">
              <a:solidFill>
                <a:srgbClr val="0070C0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Linkage step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combining a program spread across multiple files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•"/>
            </a:pPr>
            <a:r>
              <a:rPr lang="en-US" sz="1600" b="1">
                <a:solidFill>
                  <a:schemeClr val="accent5"/>
                </a:solidFill>
              </a:rPr>
              <a:t>gcc –Wall -Wextra –Werror –o myprog mymain.o mysrc.o</a:t>
            </a:r>
            <a:endParaRPr sz="1600" b="1">
              <a:solidFill>
                <a:schemeClr val="accent5"/>
              </a:solidFill>
            </a:endParaRPr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400"/>
              <a:buChar char="•"/>
            </a:pPr>
            <a:r>
              <a:rPr lang="en-US" sz="1400">
                <a:solidFill>
                  <a:srgbClr val="353B3E"/>
                </a:solidFill>
              </a:rPr>
              <a:t>creates executable file </a:t>
            </a:r>
            <a:r>
              <a:rPr lang="en-US" sz="1400" b="1">
                <a:solidFill>
                  <a:srgbClr val="0070C0"/>
                </a:solidFill>
              </a:rPr>
              <a:t>myprog</a:t>
            </a:r>
            <a:endParaRPr sz="1400" b="1">
              <a:solidFill>
                <a:srgbClr val="0070C0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Compile and linkage of file(s) in one step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•"/>
            </a:pPr>
            <a:r>
              <a:rPr lang="en-US" sz="1600" b="1">
                <a:solidFill>
                  <a:schemeClr val="accent5"/>
                </a:solidFill>
              </a:rPr>
              <a:t>gcc –Wall –Wextra -Werror -o myprog  mysrc.c mymain.c</a:t>
            </a:r>
            <a:endParaRPr sz="1600" b="1">
              <a:solidFill>
                <a:schemeClr val="accent5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run the program (refer to cse15l notes)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•"/>
            </a:pPr>
            <a:r>
              <a:rPr lang="en-US" sz="1600" b="1">
                <a:solidFill>
                  <a:schemeClr val="accent5"/>
                </a:solidFill>
              </a:rPr>
              <a:t>% ./myprog</a:t>
            </a:r>
            <a:endParaRPr sz="1600" b="1">
              <a:solidFill>
                <a:schemeClr val="accent5"/>
              </a:solidFill>
            </a:endParaRPr>
          </a:p>
        </p:txBody>
      </p:sp>
      <p:sp>
        <p:nvSpPr>
          <p:cNvPr id="1667" name="Google Shape;1667;p96"/>
          <p:cNvSpPr txBox="1">
            <a:spLocks noGrp="1"/>
          </p:cNvSpPr>
          <p:nvPr>
            <p:ph type="body" idx="2"/>
          </p:nvPr>
        </p:nvSpPr>
        <p:spPr>
          <a:xfrm>
            <a:off x="591311" y="531807"/>
            <a:ext cx="5010912" cy="624736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Run gcc with flags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 b="1">
                <a:solidFill>
                  <a:schemeClr val="accent3"/>
                </a:solidFill>
              </a:rPr>
              <a:t>-Wall -Wextra</a:t>
            </a:r>
            <a:endParaRPr sz="1800" b="1">
              <a:solidFill>
                <a:schemeClr val="accent3"/>
              </a:solidFill>
            </a:endParaRPr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required flag for c programs in cse30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output all warning messages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 b="1">
                <a:solidFill>
                  <a:schemeClr val="accent3"/>
                </a:solidFill>
              </a:rPr>
              <a:t>-c 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•"/>
            </a:pPr>
            <a:r>
              <a:rPr lang="en-US" sz="1600">
                <a:solidFill>
                  <a:schemeClr val="accent3"/>
                </a:solidFill>
              </a:rPr>
              <a:t>Optional</a:t>
            </a:r>
            <a:r>
              <a:rPr lang="en-US" sz="1600"/>
              <a:t> </a:t>
            </a:r>
            <a:r>
              <a:rPr lang="en-US" sz="1600">
                <a:solidFill>
                  <a:srgbClr val="353B3E"/>
                </a:solidFill>
              </a:rPr>
              <a:t>flag (lower case)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Compile or assemble to object file only do not call </a:t>
            </a:r>
            <a:r>
              <a:rPr lang="en-US" sz="1600" b="1">
                <a:solidFill>
                  <a:srgbClr val="0070C0"/>
                </a:solidFill>
              </a:rPr>
              <a:t>ld</a:t>
            </a:r>
            <a:r>
              <a:rPr lang="en-US" sz="1600">
                <a:solidFill>
                  <a:srgbClr val="353B3E"/>
                </a:solidFill>
              </a:rPr>
              <a:t> to link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creates a </a:t>
            </a:r>
            <a:r>
              <a:rPr lang="en-US" sz="1600" b="1">
                <a:solidFill>
                  <a:srgbClr val="0070C0"/>
                </a:solidFill>
              </a:rPr>
              <a:t>.o </a:t>
            </a:r>
            <a:r>
              <a:rPr lang="en-US" sz="1600">
                <a:solidFill>
                  <a:srgbClr val="353B3E"/>
                </a:solidFill>
              </a:rPr>
              <a:t>file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 b="1">
                <a:solidFill>
                  <a:schemeClr val="accent3"/>
                </a:solidFill>
              </a:rPr>
              <a:t>-ggdb</a:t>
            </a:r>
            <a:endParaRPr sz="1800" b="1">
              <a:solidFill>
                <a:schemeClr val="accent3"/>
              </a:solidFill>
            </a:endParaRPr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•"/>
            </a:pPr>
            <a:r>
              <a:rPr lang="en-US" sz="1600" i="1">
                <a:solidFill>
                  <a:schemeClr val="accent3"/>
                </a:solidFill>
              </a:rPr>
              <a:t>Optional</a:t>
            </a:r>
            <a:r>
              <a:rPr lang="en-US" sz="1600"/>
              <a:t> </a:t>
            </a:r>
            <a:r>
              <a:rPr lang="en-US" sz="1600">
                <a:solidFill>
                  <a:srgbClr val="353B3E"/>
                </a:solidFill>
              </a:rPr>
              <a:t>flag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</a:pPr>
            <a:r>
              <a:rPr lang="en-US" sz="1600">
                <a:solidFill>
                  <a:schemeClr val="accent1"/>
                </a:solidFill>
              </a:rPr>
              <a:t>Compile with debug support </a:t>
            </a:r>
            <a:r>
              <a:rPr lang="en-US" sz="1600">
                <a:solidFill>
                  <a:srgbClr val="353B3E"/>
                </a:solidFill>
              </a:rPr>
              <a:t>(gdb)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generates code that is easier to debug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removes many optimizations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 b="1">
                <a:solidFill>
                  <a:schemeClr val="accent3"/>
                </a:solidFill>
              </a:rPr>
              <a:t>-o </a:t>
            </a:r>
            <a:r>
              <a:rPr lang="en-US" sz="1800" i="1">
                <a:solidFill>
                  <a:schemeClr val="accent5"/>
                </a:solidFill>
              </a:rPr>
              <a:t>&lt;filename&gt;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specifies</a:t>
            </a:r>
            <a:r>
              <a:rPr lang="en-US" sz="1600"/>
              <a:t> </a:t>
            </a:r>
            <a:r>
              <a:rPr lang="en-US" sz="1600" i="1">
                <a:solidFill>
                  <a:schemeClr val="accent5"/>
                </a:solidFill>
              </a:rPr>
              <a:t>filename</a:t>
            </a:r>
            <a:r>
              <a:rPr lang="en-US" sz="1600"/>
              <a:t> </a:t>
            </a:r>
            <a:r>
              <a:rPr lang="en-US" sz="1600">
                <a:solidFill>
                  <a:srgbClr val="353B3E"/>
                </a:solidFill>
              </a:rPr>
              <a:t>of executable file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600"/>
              <a:buChar char="•"/>
            </a:pPr>
            <a:r>
              <a:rPr lang="en-US" sz="1600" b="1">
                <a:solidFill>
                  <a:srgbClr val="0070C0"/>
                </a:solidFill>
              </a:rPr>
              <a:t>a.out </a:t>
            </a:r>
            <a:r>
              <a:rPr lang="en-US" sz="1600">
                <a:solidFill>
                  <a:srgbClr val="353B3E"/>
                </a:solidFill>
              </a:rPr>
              <a:t>is the default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 b="1">
                <a:solidFill>
                  <a:schemeClr val="accent3"/>
                </a:solidFill>
              </a:rPr>
              <a:t>-S</a:t>
            </a:r>
            <a:endParaRPr sz="1800" i="1">
              <a:solidFill>
                <a:schemeClr val="accent5"/>
              </a:solidFill>
            </a:endParaRPr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•"/>
            </a:pPr>
            <a:r>
              <a:rPr lang="en-US" sz="1600" i="1">
                <a:solidFill>
                  <a:schemeClr val="accent3"/>
                </a:solidFill>
              </a:rPr>
              <a:t>Optional</a:t>
            </a:r>
            <a:r>
              <a:rPr lang="en-US" sz="1600"/>
              <a:t> </a:t>
            </a:r>
            <a:r>
              <a:rPr lang="en-US" sz="1600">
                <a:solidFill>
                  <a:srgbClr val="353B3E"/>
                </a:solidFill>
              </a:rPr>
              <a:t>flag (upper case </a:t>
            </a:r>
            <a:r>
              <a:rPr lang="en-US" sz="1600">
                <a:solidFill>
                  <a:schemeClr val="accent3"/>
                </a:solidFill>
              </a:rPr>
              <a:t>S</a:t>
            </a:r>
            <a:r>
              <a:rPr lang="en-US" sz="1600">
                <a:solidFill>
                  <a:srgbClr val="353B3E"/>
                </a:solidFill>
              </a:rPr>
              <a:t>)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Compiles to assembly text file and stops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creates a </a:t>
            </a:r>
            <a:r>
              <a:rPr lang="en-US" sz="1600" b="1">
                <a:solidFill>
                  <a:srgbClr val="0070C0"/>
                </a:solidFill>
              </a:rPr>
              <a:t>.s</a:t>
            </a:r>
            <a:r>
              <a:rPr lang="en-US" sz="1600">
                <a:solidFill>
                  <a:srgbClr val="353B3E"/>
                </a:solidFill>
              </a:rPr>
              <a:t> file</a:t>
            </a:r>
            <a:endParaRPr/>
          </a:p>
        </p:txBody>
      </p:sp>
      <p:sp>
        <p:nvSpPr>
          <p:cNvPr id="1668" name="Google Shape;1668;p96"/>
          <p:cNvSpPr txBox="1">
            <a:spLocks noGrp="1"/>
          </p:cNvSpPr>
          <p:nvPr>
            <p:ph type="title"/>
          </p:nvPr>
        </p:nvSpPr>
        <p:spPr>
          <a:xfrm>
            <a:off x="591311" y="130705"/>
            <a:ext cx="10515600" cy="415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Basic gcc toolchain usage</a:t>
            </a:r>
            <a:endParaRPr/>
          </a:p>
        </p:txBody>
      </p:sp>
      <p:sp>
        <p:nvSpPr>
          <p:cNvPr id="1669" name="Google Shape;1669;p96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 txBox="1">
            <a:spLocks noGrp="1"/>
          </p:cNvSpPr>
          <p:nvPr>
            <p:ph type="title"/>
          </p:nvPr>
        </p:nvSpPr>
        <p:spPr>
          <a:xfrm>
            <a:off x="587482" y="216449"/>
            <a:ext cx="10515600" cy="52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What is Computer Architecture?</a:t>
            </a:r>
            <a:endParaRPr/>
          </a:p>
        </p:txBody>
      </p:sp>
      <p:sp>
        <p:nvSpPr>
          <p:cNvPr id="146" name="Google Shape;146;p11"/>
          <p:cNvSpPr txBox="1">
            <a:spLocks noGrp="1"/>
          </p:cNvSpPr>
          <p:nvPr>
            <p:ph type="body" idx="1"/>
          </p:nvPr>
        </p:nvSpPr>
        <p:spPr>
          <a:xfrm>
            <a:off x="340660" y="839088"/>
            <a:ext cx="6238506" cy="5802463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sz="2000">
                <a:solidFill>
                  <a:schemeClr val="accent1"/>
                </a:solidFill>
              </a:rPr>
              <a:t>Instruction Set Architecture (ISA)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>
                <a:solidFill>
                  <a:srgbClr val="2C89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Functional behavior </a:t>
            </a:r>
            <a:r>
              <a:rPr lang="en-US" sz="2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a computer system </a:t>
            </a:r>
            <a:r>
              <a:rPr lang="en-US"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</a:t>
            </a:r>
            <a:r>
              <a:rPr lang="en-US" sz="20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viewed by a programmer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describes how the CPU is controlled by software programs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specifies both </a:t>
            </a:r>
            <a:r>
              <a:rPr lang="en-US" sz="2000">
                <a:solidFill>
                  <a:srgbClr val="2C895B"/>
                </a:solidFill>
                <a:latin typeface="Lato"/>
                <a:ea typeface="Lato"/>
                <a:cs typeface="Lato"/>
                <a:sym typeface="Lato"/>
              </a:rPr>
              <a:t>what the processor can do </a:t>
            </a:r>
            <a:r>
              <a:rPr lang="en-US" sz="2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as well as </a:t>
            </a:r>
            <a:r>
              <a:rPr lang="en-US" sz="2000">
                <a:solidFill>
                  <a:srgbClr val="2C895B"/>
                </a:solidFill>
                <a:latin typeface="Lato"/>
                <a:ea typeface="Lato"/>
                <a:cs typeface="Lato"/>
                <a:sym typeface="Lato"/>
              </a:rPr>
              <a:t>how it gets it done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Architectural Characteristics </a:t>
            </a:r>
            <a:r>
              <a:rPr lang="en-US" sz="2000" b="0" i="0" u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(partial list):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0" i="0" u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supported data types (</a:t>
            </a:r>
            <a:r>
              <a:rPr lang="en-US" sz="2000" b="0" i="0" u="none" strike="noStrike">
                <a:solidFill>
                  <a:srgbClr val="2C895B"/>
                </a:solidFill>
                <a:latin typeface="Lato"/>
                <a:ea typeface="Lato"/>
                <a:cs typeface="Lato"/>
                <a:sym typeface="Lato"/>
              </a:rPr>
              <a:t>how data is encoded</a:t>
            </a:r>
            <a:r>
              <a:rPr lang="en-US" sz="2000" b="0" i="0" u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0" i="0" u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CPU registers (number, size, use, etc.)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0" i="0" u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how the hardware manages main memory</a:t>
            </a:r>
            <a:endParaRPr sz="2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0" i="0" u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instructions a microprocessor can execute 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What they "do"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What is the instruction "format" (bit patterns) in memory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0" i="0" u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input/output model</a:t>
            </a:r>
            <a:endParaRPr sz="2000">
              <a:solidFill>
                <a:schemeClr val="accent6"/>
              </a:solidFill>
            </a:endParaRPr>
          </a:p>
        </p:txBody>
      </p:sp>
      <p:sp>
        <p:nvSpPr>
          <p:cNvPr id="147" name="Google Shape;147;p11"/>
          <p:cNvSpPr txBox="1">
            <a:spLocks noGrp="1"/>
          </p:cNvSpPr>
          <p:nvPr>
            <p:ph type="body" idx="2"/>
          </p:nvPr>
        </p:nvSpPr>
        <p:spPr>
          <a:xfrm>
            <a:off x="6690732" y="839088"/>
            <a:ext cx="5441742" cy="591005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sz="2000" dirty="0">
                <a:solidFill>
                  <a:schemeClr val="accent1"/>
                </a:solidFill>
              </a:rPr>
              <a:t>Machine Organization</a:t>
            </a:r>
            <a:endParaRPr dirty="0"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C28"/>
              </a:buClr>
              <a:buSzPts val="2000"/>
              <a:buChar char="•"/>
            </a:pPr>
            <a:r>
              <a:rPr lang="en-US" sz="2000" b="0" i="0" u="none" strike="noStrike" dirty="0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Physical (design) realization of what is specified by the instruction set architecture</a:t>
            </a:r>
            <a:endParaRPr sz="2000" dirty="0">
              <a:solidFill>
                <a:srgbClr val="4D515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5156"/>
              </a:buClr>
              <a:buSzPts val="2000"/>
              <a:buChar char="•"/>
            </a:pPr>
            <a:r>
              <a:rPr lang="en-US" sz="2000" b="0" i="0" u="none" strike="noStrike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It deals with </a:t>
            </a:r>
            <a:r>
              <a:rPr lang="en-US" sz="2000" b="0" i="0" u="none" strike="noStrike" dirty="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how the hardware components are linked together </a:t>
            </a:r>
            <a:r>
              <a:rPr lang="en-US" sz="2000" b="0" i="0" u="none" strike="noStrike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sz="2000" b="0" i="0" u="none" strike="noStrik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meet the requirements </a:t>
            </a:r>
            <a:r>
              <a:rPr lang="en-US" sz="2000" b="0" i="0" u="none" strike="noStrike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specified by </a:t>
            </a:r>
            <a:r>
              <a:rPr lang="en-US" sz="2000" b="0" i="0" u="none" strike="noStrik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instruction set architecture</a:t>
            </a:r>
            <a:endParaRPr dirty="0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5156"/>
              </a:buClr>
              <a:buSzPts val="2000"/>
              <a:buChar char="•"/>
            </a:pPr>
            <a:r>
              <a:rPr lang="en-US" sz="2000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An ISA allows variability in the physical design implementations to match different workload needs (cost, scalability, etc.)</a:t>
            </a:r>
            <a:endParaRPr dirty="0"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5156"/>
              </a:buClr>
              <a:buSzPts val="2000"/>
              <a:buChar char="•"/>
            </a:pPr>
            <a:r>
              <a:rPr lang="en-US" sz="2000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000" b="0" i="0" u="none" strike="noStrike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achine organizational characteristics</a:t>
            </a:r>
            <a:endParaRPr dirty="0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5156"/>
              </a:buClr>
              <a:buSzPts val="2000"/>
              <a:buChar char="•"/>
            </a:pPr>
            <a:r>
              <a:rPr lang="en-US" sz="2000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Hardware component choices</a:t>
            </a:r>
            <a:endParaRPr dirty="0"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5156"/>
              </a:buClr>
              <a:buSzPts val="1800"/>
              <a:buChar char="•"/>
            </a:pPr>
            <a:r>
              <a:rPr lang="en-US" sz="1800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Expandability</a:t>
            </a:r>
            <a:endParaRPr dirty="0"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5156"/>
              </a:buClr>
              <a:buSzPts val="1800"/>
              <a:buChar char="•"/>
            </a:pPr>
            <a:r>
              <a:rPr lang="en-US" sz="1800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Configurability</a:t>
            </a:r>
            <a:endParaRPr sz="1800" dirty="0">
              <a:solidFill>
                <a:srgbClr val="72727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5156"/>
              </a:buClr>
              <a:buSzPts val="2000"/>
              <a:buChar char="•"/>
            </a:pPr>
            <a:r>
              <a:rPr lang="en-US" sz="2000" b="0" i="0" u="none" strike="noStrike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Physical layout</a:t>
            </a:r>
            <a:endParaRPr dirty="0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5156"/>
              </a:buClr>
              <a:buSzPts val="2000"/>
              <a:buChar char="•"/>
            </a:pPr>
            <a:r>
              <a:rPr lang="en-US" sz="2000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Number and type of </a:t>
            </a:r>
            <a:r>
              <a:rPr lang="en-US" sz="2000" b="0" i="0" u="none" strike="noStrike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peripherals</a:t>
            </a:r>
            <a:r>
              <a:rPr lang="en-US" sz="2000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 (I/O devices)</a:t>
            </a:r>
            <a:endParaRPr dirty="0"/>
          </a:p>
        </p:txBody>
      </p:sp>
      <p:sp>
        <p:nvSpPr>
          <p:cNvPr id="148" name="Google Shape;148;p11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"/>
          <p:cNvSpPr txBox="1">
            <a:spLocks noGrp="1"/>
          </p:cNvSpPr>
          <p:nvPr>
            <p:ph type="title"/>
          </p:nvPr>
        </p:nvSpPr>
        <p:spPr>
          <a:xfrm>
            <a:off x="458008" y="-20802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Von Neuman Architecture</a:t>
            </a:r>
            <a:endParaRPr/>
          </a:p>
        </p:txBody>
      </p:sp>
      <p:sp>
        <p:nvSpPr>
          <p:cNvPr id="154" name="Google Shape;154;p12"/>
          <p:cNvSpPr txBox="1">
            <a:spLocks noGrp="1"/>
          </p:cNvSpPr>
          <p:nvPr>
            <p:ph type="body" idx="1"/>
          </p:nvPr>
        </p:nvSpPr>
        <p:spPr>
          <a:xfrm>
            <a:off x="321255" y="683588"/>
            <a:ext cx="5087889" cy="593280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>
                <a:solidFill>
                  <a:schemeClr val="accent1"/>
                </a:solidFill>
              </a:rPr>
              <a:t>Distinguishing feature: </a:t>
            </a:r>
            <a:r>
              <a:rPr lang="en-US" sz="1800">
                <a:solidFill>
                  <a:srgbClr val="2C895B"/>
                </a:solidFill>
              </a:rPr>
              <a:t>Memory contains </a:t>
            </a:r>
            <a:r>
              <a:rPr lang="en-US" sz="1800" b="1"/>
              <a:t>both</a:t>
            </a:r>
            <a:r>
              <a:rPr lang="en-US" sz="1800"/>
              <a:t> program </a:t>
            </a:r>
            <a:r>
              <a:rPr lang="en-US" sz="1800">
                <a:solidFill>
                  <a:srgbClr val="2C895B"/>
                </a:solidFill>
              </a:rPr>
              <a:t>instructions</a:t>
            </a:r>
            <a:r>
              <a:rPr lang="en-US" sz="1800"/>
              <a:t> and </a:t>
            </a:r>
            <a:r>
              <a:rPr lang="en-US" sz="1800">
                <a:solidFill>
                  <a:srgbClr val="2C895B"/>
                </a:solidFill>
              </a:rPr>
              <a:t>data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>
                <a:solidFill>
                  <a:srgbClr val="2C895B"/>
                </a:solidFill>
              </a:rPr>
              <a:t>CPU Instructions </a:t>
            </a:r>
            <a:r>
              <a:rPr lang="en-US" sz="1800"/>
              <a:t>are often called </a:t>
            </a:r>
            <a:r>
              <a:rPr lang="en-US" sz="1800">
                <a:solidFill>
                  <a:srgbClr val="2C895B"/>
                </a:solidFill>
              </a:rPr>
              <a:t>machine code </a:t>
            </a:r>
            <a:r>
              <a:rPr lang="en-US" sz="1800"/>
              <a:t>and encoded in memory using </a:t>
            </a:r>
            <a:r>
              <a:rPr lang="en-US" sz="1800">
                <a:solidFill>
                  <a:schemeClr val="accent1"/>
                </a:solidFill>
              </a:rPr>
              <a:t>patterns of ones and zeros (like binary numbers)</a:t>
            </a:r>
            <a:endParaRPr sz="1800"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 b="1"/>
              <a:t>Example</a:t>
            </a:r>
            <a:r>
              <a:rPr lang="en-US" sz="1800"/>
              <a:t>: three 32-bit instructions (shown in hexadecimal format below)</a:t>
            </a:r>
            <a:endParaRPr/>
          </a:p>
          <a:p>
            <a:pPr marL="234950" lvl="0" indent="-120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/>
          </a:p>
          <a:p>
            <a:pPr marL="234950" lvl="0" indent="-120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 b="1"/>
              <a:t>Instructions</a:t>
            </a:r>
            <a:r>
              <a:rPr lang="en-US" sz="1800"/>
              <a:t> operate on </a:t>
            </a:r>
            <a:r>
              <a:rPr lang="en-US" sz="1800" b="1"/>
              <a:t>data</a:t>
            </a:r>
            <a:r>
              <a:rPr lang="en-US" sz="1800"/>
              <a:t> that is stored in a </a:t>
            </a:r>
            <a:r>
              <a:rPr lang="en-US" sz="1800">
                <a:solidFill>
                  <a:schemeClr val="accent3"/>
                </a:solidFill>
              </a:rPr>
              <a:t>small capacity volatile memory </a:t>
            </a:r>
            <a:r>
              <a:rPr lang="en-US" sz="1800"/>
              <a:t>in the </a:t>
            </a:r>
            <a:r>
              <a:rPr lang="en-US" sz="1800">
                <a:solidFill>
                  <a:schemeClr val="accent1"/>
                </a:solidFill>
              </a:rPr>
              <a:t>CPU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>
                <a:solidFill>
                  <a:schemeClr val="accent1"/>
                </a:solidFill>
              </a:rPr>
              <a:t>these are called registers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CPU </a:t>
            </a:r>
            <a:r>
              <a:rPr lang="en-US" sz="1800" b="1"/>
              <a:t>reads/writes data </a:t>
            </a:r>
            <a:r>
              <a:rPr lang="en-US" sz="1800"/>
              <a:t>from </a:t>
            </a:r>
            <a:r>
              <a:rPr lang="en-US" sz="1800" b="1"/>
              <a:t>memory</a:t>
            </a:r>
            <a:r>
              <a:rPr lang="en-US" sz="1800"/>
              <a:t> into these </a:t>
            </a:r>
            <a:r>
              <a:rPr lang="en-US" sz="1800" b="1"/>
              <a:t>data registers </a:t>
            </a:r>
            <a:r>
              <a:rPr lang="en-US" sz="1800"/>
              <a:t>to </a:t>
            </a:r>
            <a:r>
              <a:rPr lang="en-US" sz="1800" b="1"/>
              <a:t>operate on them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An </a:t>
            </a:r>
            <a:r>
              <a:rPr lang="en-US" sz="1800">
                <a:solidFill>
                  <a:srgbClr val="2C895B"/>
                </a:solidFill>
              </a:rPr>
              <a:t>executable program </a:t>
            </a:r>
            <a:r>
              <a:rPr lang="en-US" sz="1800"/>
              <a:t>contains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 b="1">
                <a:solidFill>
                  <a:schemeClr val="accent1"/>
                </a:solidFill>
              </a:rPr>
              <a:t>series of instructions </a:t>
            </a:r>
            <a:r>
              <a:rPr lang="en-US" sz="1800"/>
              <a:t>(the program)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(maybe some) </a:t>
            </a:r>
            <a:r>
              <a:rPr lang="en-US" sz="1800" b="1">
                <a:solidFill>
                  <a:srgbClr val="F3753F"/>
                </a:solidFill>
              </a:rPr>
              <a:t>data</a:t>
            </a:r>
            <a:r>
              <a:rPr lang="en-US" sz="1800"/>
              <a:t> to operate on</a:t>
            </a:r>
            <a:endParaRPr/>
          </a:p>
        </p:txBody>
      </p:sp>
      <p:sp>
        <p:nvSpPr>
          <p:cNvPr id="155" name="Google Shape;155;p12"/>
          <p:cNvSpPr/>
          <p:nvPr/>
        </p:nvSpPr>
        <p:spPr>
          <a:xfrm>
            <a:off x="1373643" y="2936271"/>
            <a:ext cx="2298825" cy="91178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Consolas"/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81 fe 89 32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81 54 22 af</a:t>
            </a:r>
            <a:endParaRPr sz="1800">
              <a:solidFill>
                <a:srgbClr val="353B3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81 22 10 9A</a:t>
            </a:r>
            <a:endParaRPr/>
          </a:p>
        </p:txBody>
      </p:sp>
      <p:sp>
        <p:nvSpPr>
          <p:cNvPr id="156" name="Google Shape;156;p12"/>
          <p:cNvSpPr/>
          <p:nvPr/>
        </p:nvSpPr>
        <p:spPr>
          <a:xfrm>
            <a:off x="5508579" y="1816513"/>
            <a:ext cx="2803776" cy="3549227"/>
          </a:xfrm>
          <a:prstGeom prst="roundRect">
            <a:avLst>
              <a:gd name="adj" fmla="val 16667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12"/>
          <p:cNvSpPr/>
          <p:nvPr/>
        </p:nvSpPr>
        <p:spPr>
          <a:xfrm>
            <a:off x="9916333" y="1599135"/>
            <a:ext cx="2114550" cy="3659730"/>
          </a:xfrm>
          <a:prstGeom prst="rect">
            <a:avLst/>
          </a:prstGeom>
          <a:solidFill>
            <a:srgbClr val="50CC9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/>
          </a:p>
        </p:txBody>
      </p:sp>
      <p:sp>
        <p:nvSpPr>
          <p:cNvPr id="158" name="Google Shape;158;p12"/>
          <p:cNvSpPr txBox="1"/>
          <p:nvPr/>
        </p:nvSpPr>
        <p:spPr>
          <a:xfrm>
            <a:off x="5714884" y="1756951"/>
            <a:ext cx="1065116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60875" rIns="90000" bIns="4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CPU</a:t>
            </a:r>
            <a:endParaRPr dirty="0"/>
          </a:p>
        </p:txBody>
      </p:sp>
      <p:grpSp>
        <p:nvGrpSpPr>
          <p:cNvPr id="159" name="Google Shape;159;p12"/>
          <p:cNvGrpSpPr/>
          <p:nvPr/>
        </p:nvGrpSpPr>
        <p:grpSpPr>
          <a:xfrm>
            <a:off x="6894839" y="1886716"/>
            <a:ext cx="1367896" cy="2220456"/>
            <a:chOff x="130661" y="-1277915"/>
            <a:chExt cx="1367896" cy="2220456"/>
          </a:xfrm>
        </p:grpSpPr>
        <p:sp>
          <p:nvSpPr>
            <p:cNvPr id="160" name="Google Shape;160;p12"/>
            <p:cNvSpPr txBox="1"/>
            <p:nvPr/>
          </p:nvSpPr>
          <p:spPr>
            <a:xfrm>
              <a:off x="130661" y="-1277915"/>
              <a:ext cx="1367896" cy="365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60875" rIns="90000" bIns="45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registers</a:t>
              </a:r>
              <a:endParaRPr/>
            </a:p>
          </p:txBody>
        </p:sp>
        <p:cxnSp>
          <p:nvCxnSpPr>
            <p:cNvPr id="161" name="Google Shape;161;p12"/>
            <p:cNvCxnSpPr/>
            <p:nvPr/>
          </p:nvCxnSpPr>
          <p:spPr>
            <a:xfrm>
              <a:off x="662529" y="338899"/>
              <a:ext cx="0" cy="603642"/>
            </a:xfrm>
            <a:prstGeom prst="straightConnector1">
              <a:avLst/>
            </a:prstGeom>
            <a:noFill/>
            <a:ln w="76200" cap="flat" cmpd="sng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grpSp>
        <p:nvGrpSpPr>
          <p:cNvPr id="162" name="Google Shape;162;p12"/>
          <p:cNvGrpSpPr/>
          <p:nvPr/>
        </p:nvGrpSpPr>
        <p:grpSpPr>
          <a:xfrm>
            <a:off x="5779676" y="4450768"/>
            <a:ext cx="2330291" cy="942599"/>
            <a:chOff x="467597" y="1292825"/>
            <a:chExt cx="2330291" cy="942599"/>
          </a:xfrm>
        </p:grpSpPr>
        <p:sp>
          <p:nvSpPr>
            <p:cNvPr id="163" name="Google Shape;163;p12"/>
            <p:cNvSpPr/>
            <p:nvPr/>
          </p:nvSpPr>
          <p:spPr>
            <a:xfrm>
              <a:off x="467597" y="1686785"/>
              <a:ext cx="2330291" cy="54863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0000" tIns="60875" rIns="90000" bIns="45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instruction register</a:t>
              </a:r>
              <a:endParaRPr dirty="0"/>
            </a:p>
          </p:txBody>
        </p:sp>
        <p:cxnSp>
          <p:nvCxnSpPr>
            <p:cNvPr id="164" name="Google Shape;164;p12"/>
            <p:cNvCxnSpPr/>
            <p:nvPr/>
          </p:nvCxnSpPr>
          <p:spPr>
            <a:xfrm>
              <a:off x="1743336" y="1292825"/>
              <a:ext cx="0" cy="371968"/>
            </a:xfrm>
            <a:prstGeom prst="straightConnector1">
              <a:avLst/>
            </a:prstGeom>
            <a:noFill/>
            <a:ln w="76200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none" w="sm" len="sm"/>
            </a:ln>
          </p:spPr>
        </p:cxnSp>
      </p:grpSp>
      <p:sp>
        <p:nvSpPr>
          <p:cNvPr id="165" name="Google Shape;165;p12"/>
          <p:cNvSpPr txBox="1"/>
          <p:nvPr/>
        </p:nvSpPr>
        <p:spPr>
          <a:xfrm>
            <a:off x="7782651" y="1684755"/>
            <a:ext cx="219456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sp>
        <p:nvSpPr>
          <p:cNvPr id="166" name="Google Shape;166;p12"/>
          <p:cNvSpPr txBox="1"/>
          <p:nvPr/>
        </p:nvSpPr>
        <p:spPr>
          <a:xfrm>
            <a:off x="8051672" y="4247714"/>
            <a:ext cx="219456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instructions</a:t>
            </a:r>
            <a:endParaRPr/>
          </a:p>
        </p:txBody>
      </p:sp>
      <p:cxnSp>
        <p:nvCxnSpPr>
          <p:cNvPr id="167" name="Google Shape;167;p12"/>
          <p:cNvCxnSpPr/>
          <p:nvPr/>
        </p:nvCxnSpPr>
        <p:spPr>
          <a:xfrm rot="10800000" flipH="1">
            <a:off x="8253155" y="2044135"/>
            <a:ext cx="1975958" cy="189260"/>
          </a:xfrm>
          <a:prstGeom prst="straightConnector1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68" name="Google Shape;168;p12"/>
          <p:cNvCxnSpPr/>
          <p:nvPr/>
        </p:nvCxnSpPr>
        <p:spPr>
          <a:xfrm rot="10800000" flipH="1">
            <a:off x="8262735" y="4740666"/>
            <a:ext cx="1879880" cy="415267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169" name="Google Shape;169;p12"/>
          <p:cNvSpPr txBox="1"/>
          <p:nvPr/>
        </p:nvSpPr>
        <p:spPr>
          <a:xfrm>
            <a:off x="6154234" y="4098292"/>
            <a:ext cx="569387" cy="369332"/>
          </a:xfrm>
          <a:prstGeom prst="rect">
            <a:avLst/>
          </a:prstGeom>
          <a:solidFill>
            <a:srgbClr val="C1EFF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endParaRPr/>
          </a:p>
        </p:txBody>
      </p:sp>
      <p:sp>
        <p:nvSpPr>
          <p:cNvPr id="170" name="Google Shape;170;p12"/>
          <p:cNvSpPr txBox="1"/>
          <p:nvPr/>
        </p:nvSpPr>
        <p:spPr>
          <a:xfrm>
            <a:off x="6730626" y="4098292"/>
            <a:ext cx="389850" cy="369332"/>
          </a:xfrm>
          <a:prstGeom prst="rect">
            <a:avLst/>
          </a:prstGeom>
          <a:solidFill>
            <a:srgbClr val="C1EFF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r0</a:t>
            </a:r>
            <a:endParaRPr/>
          </a:p>
        </p:txBody>
      </p:sp>
      <p:sp>
        <p:nvSpPr>
          <p:cNvPr id="171" name="Google Shape;171;p12"/>
          <p:cNvSpPr txBox="1"/>
          <p:nvPr/>
        </p:nvSpPr>
        <p:spPr>
          <a:xfrm>
            <a:off x="7117914" y="4098292"/>
            <a:ext cx="389850" cy="369332"/>
          </a:xfrm>
          <a:prstGeom prst="rect">
            <a:avLst/>
          </a:prstGeom>
          <a:solidFill>
            <a:srgbClr val="C1EFF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r1</a:t>
            </a:r>
            <a:endParaRPr/>
          </a:p>
        </p:txBody>
      </p:sp>
      <p:sp>
        <p:nvSpPr>
          <p:cNvPr id="172" name="Google Shape;172;p12"/>
          <p:cNvSpPr txBox="1"/>
          <p:nvPr/>
        </p:nvSpPr>
        <p:spPr>
          <a:xfrm>
            <a:off x="7512254" y="4098292"/>
            <a:ext cx="389850" cy="369332"/>
          </a:xfrm>
          <a:prstGeom prst="rect">
            <a:avLst/>
          </a:prstGeom>
          <a:solidFill>
            <a:srgbClr val="C1EFF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r2</a:t>
            </a:r>
            <a:endParaRPr/>
          </a:p>
        </p:txBody>
      </p:sp>
      <p:sp>
        <p:nvSpPr>
          <p:cNvPr id="173" name="Google Shape;173;p12"/>
          <p:cNvSpPr/>
          <p:nvPr/>
        </p:nvSpPr>
        <p:spPr>
          <a:xfrm>
            <a:off x="6967300" y="2260218"/>
            <a:ext cx="1134208" cy="226815"/>
          </a:xfrm>
          <a:prstGeom prst="rect">
            <a:avLst/>
          </a:prstGeom>
          <a:solidFill>
            <a:srgbClr val="D2DAE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2"/>
          <p:cNvSpPr/>
          <p:nvPr/>
        </p:nvSpPr>
        <p:spPr>
          <a:xfrm>
            <a:off x="6996132" y="3280470"/>
            <a:ext cx="1134208" cy="226815"/>
          </a:xfrm>
          <a:prstGeom prst="rect">
            <a:avLst/>
          </a:prstGeom>
          <a:solidFill>
            <a:srgbClr val="D2DAE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2"/>
          <p:cNvSpPr/>
          <p:nvPr/>
        </p:nvSpPr>
        <p:spPr>
          <a:xfrm>
            <a:off x="7000203" y="3053655"/>
            <a:ext cx="1134208" cy="226815"/>
          </a:xfrm>
          <a:prstGeom prst="rect">
            <a:avLst/>
          </a:prstGeom>
          <a:solidFill>
            <a:srgbClr val="D2DAE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2"/>
          <p:cNvSpPr/>
          <p:nvPr/>
        </p:nvSpPr>
        <p:spPr>
          <a:xfrm>
            <a:off x="6996132" y="2779621"/>
            <a:ext cx="1134208" cy="226815"/>
          </a:xfrm>
          <a:prstGeom prst="rect">
            <a:avLst/>
          </a:prstGeom>
          <a:solidFill>
            <a:srgbClr val="D2DAE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2"/>
          <p:cNvSpPr txBox="1"/>
          <p:nvPr/>
        </p:nvSpPr>
        <p:spPr>
          <a:xfrm>
            <a:off x="6453704" y="2144398"/>
            <a:ext cx="47961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R0</a:t>
            </a:r>
            <a:endParaRPr/>
          </a:p>
        </p:txBody>
      </p:sp>
      <p:sp>
        <p:nvSpPr>
          <p:cNvPr id="178" name="Google Shape;178;p12"/>
          <p:cNvSpPr txBox="1"/>
          <p:nvPr/>
        </p:nvSpPr>
        <p:spPr>
          <a:xfrm>
            <a:off x="5600380" y="859808"/>
            <a:ext cx="1838965" cy="6463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Address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(Register name)</a:t>
            </a:r>
            <a:endParaRPr/>
          </a:p>
        </p:txBody>
      </p:sp>
      <p:sp>
        <p:nvSpPr>
          <p:cNvPr id="179" name="Google Shape;179;p12"/>
          <p:cNvSpPr txBox="1"/>
          <p:nvPr/>
        </p:nvSpPr>
        <p:spPr>
          <a:xfrm>
            <a:off x="7517993" y="635997"/>
            <a:ext cx="1107996" cy="6463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Register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/>
          </a:p>
        </p:txBody>
      </p:sp>
      <p:cxnSp>
        <p:nvCxnSpPr>
          <p:cNvPr id="180" name="Google Shape;180;p12"/>
          <p:cNvCxnSpPr/>
          <p:nvPr/>
        </p:nvCxnSpPr>
        <p:spPr>
          <a:xfrm>
            <a:off x="6636754" y="1510637"/>
            <a:ext cx="47022" cy="53074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1" name="Google Shape;181;p12"/>
          <p:cNvCxnSpPr/>
          <p:nvPr/>
        </p:nvCxnSpPr>
        <p:spPr>
          <a:xfrm flipH="1">
            <a:off x="7663225" y="1296724"/>
            <a:ext cx="190263" cy="65159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2" name="Google Shape;182;p12"/>
          <p:cNvSpPr txBox="1"/>
          <p:nvPr/>
        </p:nvSpPr>
        <p:spPr>
          <a:xfrm>
            <a:off x="7295473" y="2381497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183" name="Google Shape;183;p12"/>
          <p:cNvSpPr/>
          <p:nvPr/>
        </p:nvSpPr>
        <p:spPr>
          <a:xfrm>
            <a:off x="10277277" y="1730181"/>
            <a:ext cx="1638767" cy="259238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184" name="Google Shape;184;p12"/>
          <p:cNvSpPr/>
          <p:nvPr/>
        </p:nvSpPr>
        <p:spPr>
          <a:xfrm>
            <a:off x="10292901" y="2017351"/>
            <a:ext cx="1638767" cy="259238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185" name="Google Shape;185;p12"/>
          <p:cNvSpPr/>
          <p:nvPr/>
        </p:nvSpPr>
        <p:spPr>
          <a:xfrm>
            <a:off x="10292901" y="2301215"/>
            <a:ext cx="1638767" cy="259238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186" name="Google Shape;186;p12"/>
          <p:cNvSpPr/>
          <p:nvPr/>
        </p:nvSpPr>
        <p:spPr>
          <a:xfrm>
            <a:off x="10295384" y="4251423"/>
            <a:ext cx="1638767" cy="2592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 #3</a:t>
            </a:r>
            <a:endParaRPr/>
          </a:p>
        </p:txBody>
      </p:sp>
      <p:sp>
        <p:nvSpPr>
          <p:cNvPr id="187" name="Google Shape;187;p12"/>
          <p:cNvSpPr/>
          <p:nvPr/>
        </p:nvSpPr>
        <p:spPr>
          <a:xfrm>
            <a:off x="10295384" y="4527109"/>
            <a:ext cx="1638767" cy="2592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 #2</a:t>
            </a:r>
            <a:endParaRPr/>
          </a:p>
        </p:txBody>
      </p:sp>
      <p:sp>
        <p:nvSpPr>
          <p:cNvPr id="188" name="Google Shape;188;p12"/>
          <p:cNvSpPr/>
          <p:nvPr/>
        </p:nvSpPr>
        <p:spPr>
          <a:xfrm>
            <a:off x="10295383" y="4806271"/>
            <a:ext cx="1638767" cy="2592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 #1</a:t>
            </a:r>
            <a:endParaRPr/>
          </a:p>
        </p:txBody>
      </p:sp>
      <p:sp>
        <p:nvSpPr>
          <p:cNvPr id="189" name="Google Shape;189;p12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56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C, Assembly and Machine Code</a:t>
            </a:r>
            <a:endParaRPr/>
          </a:p>
        </p:txBody>
      </p:sp>
      <p:sp>
        <p:nvSpPr>
          <p:cNvPr id="195" name="Google Shape;195;p13"/>
          <p:cNvSpPr txBox="1"/>
          <p:nvPr/>
        </p:nvSpPr>
        <p:spPr>
          <a:xfrm>
            <a:off x="1143604" y="874809"/>
            <a:ext cx="10089390" cy="568735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Machine Language (or code)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Are </a:t>
            </a:r>
            <a:r>
              <a:rPr lang="en-US"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encoded</a:t>
            </a:r>
            <a:r>
              <a:rPr lang="en-US"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r>
              <a:rPr lang="en-US"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n-US"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patterns of ones and zeros </a:t>
            </a:r>
            <a:r>
              <a:rPr lang="en-US"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(like binary numbers)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-US"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arm32 machine code </a:t>
            </a:r>
            <a:r>
              <a:rPr lang="en-US"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stores just</a:t>
            </a:r>
            <a:r>
              <a:rPr lang="en-US"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one instruction in 32 bits (4 bytes) </a:t>
            </a:r>
            <a:endParaRPr/>
          </a:p>
          <a:p>
            <a:pPr marL="234950" marR="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Noto Sans Symbols"/>
              <a:buChar char="▪"/>
            </a:pPr>
            <a:r>
              <a:rPr lang="en-US" sz="2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Assembly language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</a:t>
            </a: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symbolic version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the </a:t>
            </a:r>
            <a:r>
              <a:rPr lang="en-US" sz="2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machine language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</a:pPr>
            <a:r>
              <a:rPr lang="en-US" sz="20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Instructions</a:t>
            </a:r>
            <a:r>
              <a:rPr lang="en-US"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describe operations the hardware can perform (e.g., =, +, -, *)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</a:pPr>
            <a:r>
              <a:rPr lang="en-US" sz="20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Unique to a specific ISA</a:t>
            </a:r>
            <a:r>
              <a:rPr lang="en-US"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: e.g., ARM-32 versus IA-64</a:t>
            </a:r>
            <a:endParaRPr sz="2000" b="1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May be stored in a </a:t>
            </a:r>
            <a:r>
              <a:rPr lang="en-US"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human readable text file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You can write in assembly language just like C or Java</a:t>
            </a:r>
            <a:endParaRPr/>
          </a:p>
          <a:p>
            <a:pPr marL="914400" marR="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Assembly is much easier to program than machine code</a:t>
            </a:r>
            <a:endParaRPr/>
          </a:p>
          <a:p>
            <a:pPr marL="914400" marR="0" lvl="2" indent="-106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4950" marR="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 high-level language (like C) is compiled into an assembly language equivalent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 statement in C </a:t>
            </a:r>
            <a:r>
              <a:rPr lang="en-US"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is represented </a:t>
            </a:r>
            <a:r>
              <a:rPr lang="en-US" sz="2000" b="0" i="0" u="none" strike="noStrike" cap="none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by a sequence of one or more assembly language instructions (why a do you think it is a sequence?)</a:t>
            </a:r>
            <a:endParaRPr/>
          </a:p>
          <a:p>
            <a:pPr marL="234950" marR="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 sz="20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Assembly language program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assembly language program is translated (assembled) into machine code</a:t>
            </a:r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43521C2-F51A-872F-6ED0-9BB4D0972C2A}"/>
                  </a:ext>
                </a:extLst>
              </p14:cNvPr>
              <p14:cNvContentPartPr/>
              <p14:nvPr/>
            </p14:nvContentPartPr>
            <p14:xfrm>
              <a:off x="8565480" y="2557800"/>
              <a:ext cx="3578040" cy="3215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43521C2-F51A-872F-6ED0-9BB4D0972C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56120" y="2548440"/>
                <a:ext cx="3596760" cy="3234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4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56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Assembly &amp; Machine Code Example: ARM-32 (32-bits)</a:t>
            </a:r>
            <a:endParaRPr/>
          </a:p>
        </p:txBody>
      </p:sp>
      <p:pic>
        <p:nvPicPr>
          <p:cNvPr id="202" name="Google Shape;20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485" y="1477982"/>
            <a:ext cx="11475528" cy="454741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4"/>
          <p:cNvSpPr/>
          <p:nvPr/>
        </p:nvSpPr>
        <p:spPr>
          <a:xfrm>
            <a:off x="971650" y="5156500"/>
            <a:ext cx="4036423" cy="113547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4"/>
          <p:cNvSpPr txBox="1"/>
          <p:nvPr/>
        </p:nvSpPr>
        <p:spPr>
          <a:xfrm>
            <a:off x="4122472" y="739792"/>
            <a:ext cx="4448654" cy="830997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Consider an addition statement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R0 = R1 + R3;</a:t>
            </a:r>
            <a:endParaRPr/>
          </a:p>
        </p:txBody>
      </p:sp>
      <p:sp>
        <p:nvSpPr>
          <p:cNvPr id="205" name="Google Shape;205;p14"/>
          <p:cNvSpPr txBox="1"/>
          <p:nvPr/>
        </p:nvSpPr>
        <p:spPr>
          <a:xfrm>
            <a:off x="7251027" y="3077435"/>
            <a:ext cx="41601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Assembly Language (human readable</a:t>
            </a: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06" name="Google Shape;206;p14"/>
          <p:cNvSpPr txBox="1"/>
          <p:nvPr/>
        </p:nvSpPr>
        <p:spPr>
          <a:xfrm>
            <a:off x="7304261" y="4787168"/>
            <a:ext cx="354456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machine code pattern </a:t>
            </a: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in memory</a:t>
            </a:r>
            <a:endParaRPr/>
          </a:p>
        </p:txBody>
      </p:sp>
      <p:sp>
        <p:nvSpPr>
          <p:cNvPr id="207" name="Google Shape;207;p14"/>
          <p:cNvSpPr txBox="1"/>
          <p:nvPr/>
        </p:nvSpPr>
        <p:spPr>
          <a:xfrm>
            <a:off x="4122472" y="6291977"/>
            <a:ext cx="6058069" cy="36933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List of Different operations for this type of instruction</a:t>
            </a:r>
            <a:endParaRPr/>
          </a:p>
        </p:txBody>
      </p:sp>
      <p:sp>
        <p:nvSpPr>
          <p:cNvPr id="208" name="Google Shape;208;p14"/>
          <p:cNvSpPr/>
          <p:nvPr/>
        </p:nvSpPr>
        <p:spPr>
          <a:xfrm>
            <a:off x="6650134" y="5925458"/>
            <a:ext cx="339634" cy="32657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4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FF69C6F-3F45-58A6-6EBC-718324BC4285}"/>
                  </a:ext>
                </a:extLst>
              </p14:cNvPr>
              <p14:cNvContentPartPr/>
              <p14:nvPr/>
            </p14:nvContentPartPr>
            <p14:xfrm>
              <a:off x="9087840" y="5718600"/>
              <a:ext cx="2323800" cy="315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FF69C6F-3F45-58A6-6EBC-718324BC42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78480" y="5709240"/>
                <a:ext cx="2342520" cy="334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"/>
          <p:cNvSpPr txBox="1">
            <a:spLocks noGrp="1"/>
          </p:cNvSpPr>
          <p:nvPr>
            <p:ph type="title"/>
          </p:nvPr>
        </p:nvSpPr>
        <p:spPr>
          <a:xfrm>
            <a:off x="491875" y="-8693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Machine Organization – Von Neuman </a:t>
            </a:r>
            <a:endParaRPr/>
          </a:p>
        </p:txBody>
      </p:sp>
      <p:sp>
        <p:nvSpPr>
          <p:cNvPr id="215" name="Google Shape;215;p15"/>
          <p:cNvSpPr txBox="1">
            <a:spLocks noGrp="1"/>
          </p:cNvSpPr>
          <p:nvPr>
            <p:ph type="body" idx="1"/>
          </p:nvPr>
        </p:nvSpPr>
        <p:spPr>
          <a:xfrm>
            <a:off x="211174" y="706601"/>
            <a:ext cx="5577985" cy="596182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8312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AutoNum type="arabicPeriod"/>
            </a:pPr>
            <a:r>
              <a:rPr lang="en-US" sz="1800"/>
              <a:t>CPU executes a </a:t>
            </a:r>
            <a:r>
              <a:rPr lang="en-US" sz="1800">
                <a:solidFill>
                  <a:srgbClr val="2C895B"/>
                </a:solidFill>
              </a:rPr>
              <a:t>machine code program</a:t>
            </a:r>
            <a:endParaRPr sz="1800"/>
          </a:p>
          <a:p>
            <a:pPr marL="811212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>
                <a:solidFill>
                  <a:srgbClr val="2C895B"/>
                </a:solidFill>
              </a:rPr>
              <a:t>Machine code </a:t>
            </a:r>
            <a:r>
              <a:rPr lang="en-US" sz="1800"/>
              <a:t>is </a:t>
            </a:r>
            <a:r>
              <a:rPr lang="en-US" sz="1800">
                <a:solidFill>
                  <a:srgbClr val="2C895B"/>
                </a:solidFill>
              </a:rPr>
              <a:t>specific</a:t>
            </a:r>
            <a:r>
              <a:rPr lang="en-US" sz="1800"/>
              <a:t> to a </a:t>
            </a:r>
            <a:r>
              <a:rPr lang="en-US" sz="1800">
                <a:solidFill>
                  <a:srgbClr val="2C895B"/>
                </a:solidFill>
              </a:rPr>
              <a:t>particular CPU Instruction set Architecture</a:t>
            </a:r>
            <a:r>
              <a:rPr lang="en-US" sz="1800"/>
              <a:t> (</a:t>
            </a:r>
            <a:r>
              <a:rPr lang="en-US" sz="1800">
                <a:solidFill>
                  <a:schemeClr val="accent1"/>
                </a:solidFill>
              </a:rPr>
              <a:t>ISA</a:t>
            </a:r>
            <a:r>
              <a:rPr lang="en-US" sz="1800"/>
              <a:t>)</a:t>
            </a:r>
            <a:endParaRPr/>
          </a:p>
          <a:p>
            <a:pPr marL="468312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</a:pPr>
            <a:r>
              <a:rPr lang="en-US" sz="1800" b="1">
                <a:solidFill>
                  <a:schemeClr val="accent1"/>
                </a:solidFill>
              </a:rPr>
              <a:t>Memory</a:t>
            </a:r>
            <a:r>
              <a:rPr lang="en-US" sz="1800"/>
              <a:t> contains </a:t>
            </a:r>
            <a:r>
              <a:rPr lang="en-US" sz="1800" b="1"/>
              <a:t>both</a:t>
            </a:r>
            <a:r>
              <a:rPr lang="en-US" sz="1800"/>
              <a:t> </a:t>
            </a:r>
            <a:r>
              <a:rPr lang="en-US" sz="1800" b="1">
                <a:solidFill>
                  <a:schemeClr val="accent1"/>
                </a:solidFill>
              </a:rPr>
              <a:t>data and programs</a:t>
            </a:r>
            <a:endParaRPr/>
          </a:p>
          <a:p>
            <a:pPr marL="468312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rgbClr val="2C895B"/>
                </a:solidFill>
              </a:rPr>
              <a:t>I/O (input/Output)</a:t>
            </a:r>
            <a:r>
              <a:rPr lang="en-US" sz="1800"/>
              <a:t>: Connects the CPU and memory to the external world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>
                <a:solidFill>
                  <a:srgbClr val="2C895B"/>
                </a:solidFill>
              </a:rPr>
              <a:t>An I/O operation </a:t>
            </a:r>
            <a:r>
              <a:rPr lang="en-US" sz="1800"/>
              <a:t>is where data (including machine code) is copied between persistent storage (like an SSD) and ram memory 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accent1"/>
                </a:solidFill>
              </a:rPr>
              <a:t>Volatile (non-persistent) memory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/>
              <a:t>contents lost when power is removed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/>
              <a:t>Memory dimms (memory bus)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/>
              <a:t>CPU registers (memory inside the CPU)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accent1"/>
                </a:solidFill>
              </a:rPr>
              <a:t>Non-volatile (persistent) memory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/>
              <a:t>contents preserved when power is removed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/>
              <a:t>SSD (I/O bus attached)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/>
              <a:t>NVDIMM (memory bus attached)</a:t>
            </a:r>
            <a:endParaRPr/>
          </a:p>
        </p:txBody>
      </p:sp>
      <p:sp>
        <p:nvSpPr>
          <p:cNvPr id="216" name="Google Shape;216;p15"/>
          <p:cNvSpPr/>
          <p:nvPr/>
        </p:nvSpPr>
        <p:spPr>
          <a:xfrm>
            <a:off x="8291616" y="1962002"/>
            <a:ext cx="1143000" cy="11430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CPU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Registers</a:t>
            </a:r>
            <a:endParaRPr/>
          </a:p>
        </p:txBody>
      </p:sp>
      <p:sp>
        <p:nvSpPr>
          <p:cNvPr id="217" name="Google Shape;217;p15"/>
          <p:cNvSpPr/>
          <p:nvPr/>
        </p:nvSpPr>
        <p:spPr>
          <a:xfrm>
            <a:off x="10266473" y="1135169"/>
            <a:ext cx="1371600" cy="1143000"/>
          </a:xfrm>
          <a:prstGeom prst="rect">
            <a:avLst/>
          </a:prstGeom>
          <a:solidFill>
            <a:srgbClr val="50CC9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Volatile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(RAM)</a:t>
            </a:r>
            <a:endParaRPr sz="18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8" name="Google Shape;218;p15"/>
          <p:cNvCxnSpPr>
            <a:stCxn id="216" idx="7"/>
            <a:endCxn id="217" idx="1"/>
          </p:cNvCxnSpPr>
          <p:nvPr/>
        </p:nvCxnSpPr>
        <p:spPr>
          <a:xfrm rot="10800000" flipH="1">
            <a:off x="9267228" y="1706690"/>
            <a:ext cx="999300" cy="4227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15"/>
          <p:cNvSpPr/>
          <p:nvPr/>
        </p:nvSpPr>
        <p:spPr>
          <a:xfrm>
            <a:off x="10581531" y="4233230"/>
            <a:ext cx="1574694" cy="457200"/>
          </a:xfrm>
          <a:prstGeom prst="flowChartMagneticDrum">
            <a:avLst/>
          </a:prstGeom>
          <a:solidFill>
            <a:srgbClr val="FFCC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220" name="Google Shape;220;p15"/>
          <p:cNvSpPr/>
          <p:nvPr/>
        </p:nvSpPr>
        <p:spPr>
          <a:xfrm>
            <a:off x="8592574" y="5543336"/>
            <a:ext cx="914400" cy="685800"/>
          </a:xfrm>
          <a:prstGeom prst="flowChartDisplay">
            <a:avLst/>
          </a:prstGeom>
          <a:solidFill>
            <a:srgbClr val="FFCC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USB</a:t>
            </a:r>
            <a:endParaRPr/>
          </a:p>
        </p:txBody>
      </p:sp>
      <p:cxnSp>
        <p:nvCxnSpPr>
          <p:cNvPr id="221" name="Google Shape;221;p15"/>
          <p:cNvCxnSpPr/>
          <p:nvPr/>
        </p:nvCxnSpPr>
        <p:spPr>
          <a:xfrm rot="10800000" flipH="1">
            <a:off x="9059405" y="5094657"/>
            <a:ext cx="1587" cy="388938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15"/>
          <p:cNvCxnSpPr/>
          <p:nvPr/>
        </p:nvCxnSpPr>
        <p:spPr>
          <a:xfrm>
            <a:off x="8101503" y="5891706"/>
            <a:ext cx="4953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15"/>
          <p:cNvCxnSpPr/>
          <p:nvPr/>
        </p:nvCxnSpPr>
        <p:spPr>
          <a:xfrm flipH="1">
            <a:off x="10282978" y="4461830"/>
            <a:ext cx="273898" cy="20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15"/>
          <p:cNvSpPr/>
          <p:nvPr/>
        </p:nvSpPr>
        <p:spPr>
          <a:xfrm>
            <a:off x="7540625" y="3813851"/>
            <a:ext cx="2742353" cy="1296363"/>
          </a:xfrm>
          <a:prstGeom prst="rect">
            <a:avLst/>
          </a:prstGeom>
          <a:solidFill>
            <a:srgbClr val="FFCC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I/O HUB</a:t>
            </a:r>
            <a:endParaRPr/>
          </a:p>
        </p:txBody>
      </p:sp>
      <p:sp>
        <p:nvSpPr>
          <p:cNvPr id="225" name="Google Shape;225;p15"/>
          <p:cNvSpPr/>
          <p:nvPr/>
        </p:nvSpPr>
        <p:spPr>
          <a:xfrm>
            <a:off x="10282978" y="2358338"/>
            <a:ext cx="1371600" cy="1143000"/>
          </a:xfrm>
          <a:prstGeom prst="rect">
            <a:avLst/>
          </a:prstGeom>
          <a:solidFill>
            <a:srgbClr val="50CC9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Volatile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(RAM)</a:t>
            </a:r>
            <a:endParaRPr sz="18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6" name="Google Shape;226;p15"/>
          <p:cNvCxnSpPr>
            <a:endCxn id="225" idx="1"/>
          </p:cNvCxnSpPr>
          <p:nvPr/>
        </p:nvCxnSpPr>
        <p:spPr>
          <a:xfrm>
            <a:off x="9434578" y="2671838"/>
            <a:ext cx="848400" cy="2580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" name="Google Shape;227;p15"/>
          <p:cNvSpPr/>
          <p:nvPr/>
        </p:nvSpPr>
        <p:spPr>
          <a:xfrm>
            <a:off x="5906555" y="3648224"/>
            <a:ext cx="1390332" cy="1385332"/>
          </a:xfrm>
          <a:prstGeom prst="flowChartMagneticDisk">
            <a:avLst/>
          </a:prstGeom>
          <a:solidFill>
            <a:srgbClr val="83E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Non-volatile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8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8" name="Google Shape;228;p15"/>
          <p:cNvCxnSpPr>
            <a:stCxn id="227" idx="4"/>
          </p:cNvCxnSpPr>
          <p:nvPr/>
        </p:nvCxnSpPr>
        <p:spPr>
          <a:xfrm>
            <a:off x="7296887" y="4340890"/>
            <a:ext cx="35100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15"/>
          <p:cNvCxnSpPr/>
          <p:nvPr/>
        </p:nvCxnSpPr>
        <p:spPr>
          <a:xfrm>
            <a:off x="7285749" y="2553785"/>
            <a:ext cx="1023675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" name="Google Shape;230;p15"/>
          <p:cNvSpPr/>
          <p:nvPr/>
        </p:nvSpPr>
        <p:spPr>
          <a:xfrm>
            <a:off x="5914149" y="1527579"/>
            <a:ext cx="1371600" cy="1661518"/>
          </a:xfrm>
          <a:prstGeom prst="frame">
            <a:avLst>
              <a:gd name="adj1" fmla="val 12500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5"/>
          <p:cNvSpPr txBox="1"/>
          <p:nvPr/>
        </p:nvSpPr>
        <p:spPr>
          <a:xfrm>
            <a:off x="6072540" y="1883122"/>
            <a:ext cx="104387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Optional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Adapter</a:t>
            </a:r>
            <a:endParaRPr/>
          </a:p>
        </p:txBody>
      </p:sp>
      <p:cxnSp>
        <p:nvCxnSpPr>
          <p:cNvPr id="232" name="Google Shape;232;p15"/>
          <p:cNvCxnSpPr/>
          <p:nvPr/>
        </p:nvCxnSpPr>
        <p:spPr>
          <a:xfrm>
            <a:off x="8863116" y="3105002"/>
            <a:ext cx="0" cy="704294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5"/>
          <p:cNvSpPr/>
          <p:nvPr/>
        </p:nvSpPr>
        <p:spPr>
          <a:xfrm>
            <a:off x="6468115" y="5381807"/>
            <a:ext cx="1805432" cy="914400"/>
          </a:xfrm>
          <a:prstGeom prst="parallelogram">
            <a:avLst>
              <a:gd name="adj" fmla="val 25000"/>
            </a:avLst>
          </a:prstGeom>
          <a:solidFill>
            <a:srgbClr val="FFF3DA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Keyboard + Mouse</a:t>
            </a:r>
            <a:endParaRPr/>
          </a:p>
        </p:txBody>
      </p:sp>
      <p:sp>
        <p:nvSpPr>
          <p:cNvPr id="234" name="Google Shape;234;p15"/>
          <p:cNvSpPr txBox="1"/>
          <p:nvPr/>
        </p:nvSpPr>
        <p:spPr>
          <a:xfrm>
            <a:off x="7352966" y="2816714"/>
            <a:ext cx="800219" cy="6463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I/O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PCI-E</a:t>
            </a:r>
            <a:endParaRPr/>
          </a:p>
        </p:txBody>
      </p:sp>
      <p:cxnSp>
        <p:nvCxnSpPr>
          <p:cNvPr id="235" name="Google Shape;235;p15"/>
          <p:cNvCxnSpPr>
            <a:stCxn id="234" idx="0"/>
          </p:cNvCxnSpPr>
          <p:nvPr/>
        </p:nvCxnSpPr>
        <p:spPr>
          <a:xfrm rot="10800000">
            <a:off x="7753076" y="2601614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6" name="Google Shape;236;p15"/>
          <p:cNvCxnSpPr/>
          <p:nvPr/>
        </p:nvCxnSpPr>
        <p:spPr>
          <a:xfrm>
            <a:off x="7424816" y="3463045"/>
            <a:ext cx="0" cy="86101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7" name="Google Shape;237;p15"/>
          <p:cNvSpPr txBox="1"/>
          <p:nvPr/>
        </p:nvSpPr>
        <p:spPr>
          <a:xfrm>
            <a:off x="10398786" y="5033556"/>
            <a:ext cx="800219" cy="6463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I/O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PCI-E</a:t>
            </a:r>
            <a:endParaRPr/>
          </a:p>
        </p:txBody>
      </p:sp>
      <p:cxnSp>
        <p:nvCxnSpPr>
          <p:cNvPr id="238" name="Google Shape;238;p15"/>
          <p:cNvCxnSpPr>
            <a:stCxn id="237" idx="0"/>
          </p:cNvCxnSpPr>
          <p:nvPr/>
        </p:nvCxnSpPr>
        <p:spPr>
          <a:xfrm rot="10800000">
            <a:off x="10419996" y="4461756"/>
            <a:ext cx="378900" cy="571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9" name="Google Shape;239;p15"/>
          <p:cNvSpPr txBox="1"/>
          <p:nvPr/>
        </p:nvSpPr>
        <p:spPr>
          <a:xfrm>
            <a:off x="7835287" y="1126228"/>
            <a:ext cx="1479892" cy="6463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 Bus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DDR5</a:t>
            </a:r>
            <a:endParaRPr/>
          </a:p>
        </p:txBody>
      </p:sp>
      <p:cxnSp>
        <p:nvCxnSpPr>
          <p:cNvPr id="240" name="Google Shape;240;p15"/>
          <p:cNvCxnSpPr/>
          <p:nvPr/>
        </p:nvCxnSpPr>
        <p:spPr>
          <a:xfrm>
            <a:off x="9315179" y="1527579"/>
            <a:ext cx="484258" cy="35554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1" name="Google Shape;241;p15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1135" y="1880402"/>
            <a:ext cx="6388832" cy="404881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6"/>
          <p:cNvSpPr txBox="1">
            <a:spLocks noGrp="1"/>
          </p:cNvSpPr>
          <p:nvPr>
            <p:ph type="title"/>
          </p:nvPr>
        </p:nvSpPr>
        <p:spPr>
          <a:xfrm>
            <a:off x="0" y="69382"/>
            <a:ext cx="12100562" cy="484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-US" sz="2800"/>
              <a:t>Memory Triangle: Hardware Cost/Performance/Capacity Tiers</a:t>
            </a:r>
            <a:endParaRPr/>
          </a:p>
        </p:txBody>
      </p:sp>
      <p:sp>
        <p:nvSpPr>
          <p:cNvPr id="248" name="Google Shape;248;p16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249" name="Google Shape;249;p16"/>
          <p:cNvGrpSpPr/>
          <p:nvPr/>
        </p:nvGrpSpPr>
        <p:grpSpPr>
          <a:xfrm>
            <a:off x="187098" y="4461974"/>
            <a:ext cx="3385998" cy="674916"/>
            <a:chOff x="7631672" y="2560925"/>
            <a:chExt cx="3385998" cy="674916"/>
          </a:xfrm>
        </p:grpSpPr>
        <p:pic>
          <p:nvPicPr>
            <p:cNvPr id="250" name="Google Shape;250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8345396" y="2560925"/>
              <a:ext cx="2672274" cy="620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16"/>
            <p:cNvSpPr txBox="1"/>
            <p:nvPr/>
          </p:nvSpPr>
          <p:spPr>
            <a:xfrm>
              <a:off x="7631672" y="2589510"/>
              <a:ext cx="782218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DIMM memory Module</a:t>
              </a:r>
              <a:endParaRPr/>
            </a:p>
          </p:txBody>
        </p:sp>
      </p:grpSp>
      <p:grpSp>
        <p:nvGrpSpPr>
          <p:cNvPr id="252" name="Google Shape;252;p16"/>
          <p:cNvGrpSpPr/>
          <p:nvPr/>
        </p:nvGrpSpPr>
        <p:grpSpPr>
          <a:xfrm>
            <a:off x="1292632" y="2929517"/>
            <a:ext cx="2793943" cy="3039745"/>
            <a:chOff x="8737206" y="1028468"/>
            <a:chExt cx="2793943" cy="3039745"/>
          </a:xfrm>
        </p:grpSpPr>
        <p:pic>
          <p:nvPicPr>
            <p:cNvPr id="253" name="Google Shape;253;p16" descr="980 PRO PCIe 4.0 NVMe SSD 1TB Memory &amp; Storage - MZ-V8P1T0B/AM | Samsung US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37206" y="3396742"/>
              <a:ext cx="1810332" cy="506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p16"/>
            <p:cNvSpPr/>
            <p:nvPr/>
          </p:nvSpPr>
          <p:spPr>
            <a:xfrm>
              <a:off x="10808380" y="1028468"/>
              <a:ext cx="690219" cy="45720"/>
            </a:xfrm>
            <a:prstGeom prst="rect">
              <a:avLst/>
            </a:prstGeom>
            <a:solidFill>
              <a:srgbClr val="00B0F0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6"/>
            <p:cNvSpPr/>
            <p:nvPr/>
          </p:nvSpPr>
          <p:spPr>
            <a:xfrm rot="5400000" flipH="1">
              <a:off x="10207805" y="2361272"/>
              <a:ext cx="2600967" cy="45719"/>
            </a:xfrm>
            <a:prstGeom prst="rect">
              <a:avLst/>
            </a:prstGeom>
            <a:solidFill>
              <a:srgbClr val="00B0F0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6"/>
            <p:cNvSpPr/>
            <p:nvPr/>
          </p:nvSpPr>
          <p:spPr>
            <a:xfrm rot="10800000" flipH="1">
              <a:off x="10448083" y="3618097"/>
              <a:ext cx="1083066" cy="45719"/>
            </a:xfrm>
            <a:prstGeom prst="rect">
              <a:avLst/>
            </a:prstGeom>
            <a:solidFill>
              <a:srgbClr val="00B0F0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6"/>
            <p:cNvSpPr txBox="1"/>
            <p:nvPr/>
          </p:nvSpPr>
          <p:spPr>
            <a:xfrm>
              <a:off x="10547538" y="3698881"/>
              <a:ext cx="8002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PCI-E</a:t>
              </a:r>
              <a:endParaRPr/>
            </a:p>
          </p:txBody>
        </p:sp>
      </p:grpSp>
      <p:grpSp>
        <p:nvGrpSpPr>
          <p:cNvPr id="258" name="Google Shape;258;p16"/>
          <p:cNvGrpSpPr/>
          <p:nvPr/>
        </p:nvGrpSpPr>
        <p:grpSpPr>
          <a:xfrm>
            <a:off x="97447" y="2528139"/>
            <a:ext cx="3299795" cy="1971630"/>
            <a:chOff x="7542021" y="627090"/>
            <a:chExt cx="3299795" cy="1971630"/>
          </a:xfrm>
        </p:grpSpPr>
        <p:sp>
          <p:nvSpPr>
            <p:cNvPr id="259" name="Google Shape;259;p16"/>
            <p:cNvSpPr txBox="1"/>
            <p:nvPr/>
          </p:nvSpPr>
          <p:spPr>
            <a:xfrm>
              <a:off x="7565391" y="627090"/>
              <a:ext cx="3276425" cy="1631216"/>
            </a:xfrm>
            <a:prstGeom prst="rect">
              <a:avLst/>
            </a:prstGeom>
            <a:solidFill>
              <a:srgbClr val="FFF3DA"/>
            </a:solidFill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            </a:t>
              </a:r>
              <a:endParaRPr/>
            </a:p>
          </p:txBody>
        </p:sp>
        <p:sp>
          <p:nvSpPr>
            <p:cNvPr id="260" name="Google Shape;260;p16"/>
            <p:cNvSpPr txBox="1"/>
            <p:nvPr/>
          </p:nvSpPr>
          <p:spPr>
            <a:xfrm>
              <a:off x="9005933" y="722592"/>
              <a:ext cx="1095172" cy="646331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ALU &amp; Logic</a:t>
              </a: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 rot="5400000">
              <a:off x="9119012" y="2347819"/>
              <a:ext cx="369332" cy="56879"/>
            </a:xfrm>
            <a:prstGeom prst="rect">
              <a:avLst/>
            </a:prstGeom>
            <a:solidFill>
              <a:srgbClr val="F3753F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6"/>
            <p:cNvSpPr txBox="1"/>
            <p:nvPr/>
          </p:nvSpPr>
          <p:spPr>
            <a:xfrm>
              <a:off x="8189620" y="2229388"/>
              <a:ext cx="10951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Address </a:t>
              </a:r>
              <a:endParaRPr/>
            </a:p>
          </p:txBody>
        </p:sp>
        <p:sp>
          <p:nvSpPr>
            <p:cNvPr id="263" name="Google Shape;263;p16"/>
            <p:cNvSpPr txBox="1"/>
            <p:nvPr/>
          </p:nvSpPr>
          <p:spPr>
            <a:xfrm>
              <a:off x="9903616" y="2220178"/>
              <a:ext cx="7360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</a:t>
              </a: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 rot="5400000">
              <a:off x="9020268" y="2358447"/>
              <a:ext cx="369332" cy="56879"/>
            </a:xfrm>
            <a:prstGeom prst="rect">
              <a:avLst/>
            </a:prstGeom>
            <a:solidFill>
              <a:srgbClr val="F3753F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6"/>
            <p:cNvSpPr/>
            <p:nvPr/>
          </p:nvSpPr>
          <p:spPr>
            <a:xfrm rot="5400000">
              <a:off x="9703103" y="2355791"/>
              <a:ext cx="369332" cy="56879"/>
            </a:xfrm>
            <a:prstGeom prst="rect">
              <a:avLst/>
            </a:prstGeom>
            <a:solidFill>
              <a:srgbClr val="2C895B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6"/>
            <p:cNvSpPr/>
            <p:nvPr/>
          </p:nvSpPr>
          <p:spPr>
            <a:xfrm rot="5400000">
              <a:off x="9604359" y="2366419"/>
              <a:ext cx="369332" cy="56879"/>
            </a:xfrm>
            <a:prstGeom prst="rect">
              <a:avLst/>
            </a:prstGeom>
            <a:solidFill>
              <a:srgbClr val="2C895B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6"/>
            <p:cNvSpPr txBox="1"/>
            <p:nvPr/>
          </p:nvSpPr>
          <p:spPr>
            <a:xfrm>
              <a:off x="7625817" y="842498"/>
              <a:ext cx="1284410" cy="369332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Registers </a:t>
              </a:r>
              <a:endParaRPr/>
            </a:p>
          </p:txBody>
        </p:sp>
        <p:sp>
          <p:nvSpPr>
            <p:cNvPr id="268" name="Google Shape;268;p16"/>
            <p:cNvSpPr txBox="1"/>
            <p:nvPr/>
          </p:nvSpPr>
          <p:spPr>
            <a:xfrm>
              <a:off x="8913794" y="1801006"/>
              <a:ext cx="1284410" cy="369332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Caches </a:t>
              </a: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 rot="5400000">
              <a:off x="9057544" y="1563885"/>
              <a:ext cx="386012" cy="45719"/>
            </a:xfrm>
            <a:prstGeom prst="rect">
              <a:avLst/>
            </a:prstGeom>
            <a:solidFill>
              <a:srgbClr val="F3753F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6"/>
            <p:cNvSpPr txBox="1"/>
            <p:nvPr/>
          </p:nvSpPr>
          <p:spPr>
            <a:xfrm>
              <a:off x="8181584" y="1465836"/>
              <a:ext cx="10951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Address </a:t>
              </a:r>
              <a:endParaRPr/>
            </a:p>
          </p:txBody>
        </p:sp>
        <p:sp>
          <p:nvSpPr>
            <p:cNvPr id="271" name="Google Shape;271;p16"/>
            <p:cNvSpPr txBox="1"/>
            <p:nvPr/>
          </p:nvSpPr>
          <p:spPr>
            <a:xfrm>
              <a:off x="9868661" y="1467248"/>
              <a:ext cx="7360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</a:t>
              </a: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 rot="5400000">
              <a:off x="8958800" y="1574513"/>
              <a:ext cx="386012" cy="45719"/>
            </a:xfrm>
            <a:prstGeom prst="rect">
              <a:avLst/>
            </a:prstGeom>
            <a:solidFill>
              <a:srgbClr val="F3753F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6"/>
            <p:cNvSpPr/>
            <p:nvPr/>
          </p:nvSpPr>
          <p:spPr>
            <a:xfrm rot="5400000">
              <a:off x="9641635" y="1571857"/>
              <a:ext cx="386012" cy="45719"/>
            </a:xfrm>
            <a:prstGeom prst="rect">
              <a:avLst/>
            </a:prstGeom>
            <a:solidFill>
              <a:srgbClr val="2C895B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6"/>
            <p:cNvSpPr/>
            <p:nvPr/>
          </p:nvSpPr>
          <p:spPr>
            <a:xfrm rot="5400000">
              <a:off x="9542891" y="1582485"/>
              <a:ext cx="386012" cy="45719"/>
            </a:xfrm>
            <a:prstGeom prst="rect">
              <a:avLst/>
            </a:prstGeom>
            <a:solidFill>
              <a:srgbClr val="2C895B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6"/>
            <p:cNvSpPr txBox="1"/>
            <p:nvPr/>
          </p:nvSpPr>
          <p:spPr>
            <a:xfrm>
              <a:off x="7542021" y="1944199"/>
              <a:ext cx="6719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CPU</a:t>
              </a:r>
              <a:endParaRPr/>
            </a:p>
          </p:txBody>
        </p:sp>
      </p:grpSp>
      <p:sp>
        <p:nvSpPr>
          <p:cNvPr id="276" name="Google Shape;276;p16"/>
          <p:cNvSpPr txBox="1"/>
          <p:nvPr/>
        </p:nvSpPr>
        <p:spPr>
          <a:xfrm>
            <a:off x="7944525" y="5240381"/>
            <a:ext cx="1511952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~300 K Cycles</a:t>
            </a:r>
            <a:endParaRPr/>
          </a:p>
        </p:txBody>
      </p:sp>
      <p:sp>
        <p:nvSpPr>
          <p:cNvPr id="277" name="Google Shape;277;p16"/>
          <p:cNvSpPr txBox="1"/>
          <p:nvPr/>
        </p:nvSpPr>
        <p:spPr>
          <a:xfrm>
            <a:off x="9456477" y="5163436"/>
            <a:ext cx="282074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Largest Capacity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Slowest performance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Lowest Cost $/capacity</a:t>
            </a:r>
            <a:endParaRPr/>
          </a:p>
        </p:txBody>
      </p:sp>
      <p:sp>
        <p:nvSpPr>
          <p:cNvPr id="278" name="Google Shape;278;p16"/>
          <p:cNvSpPr txBox="1"/>
          <p:nvPr/>
        </p:nvSpPr>
        <p:spPr>
          <a:xfrm>
            <a:off x="3102964" y="668344"/>
            <a:ext cx="5985575" cy="103127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Assume each instruction takes 1 clock cycle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Clock cycle =~ time to access; larger is </a:t>
            </a:r>
            <a:r>
              <a:rPr lang="en-US" sz="2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slower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</a:pP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6"/>
          <p:cNvSpPr/>
          <p:nvPr/>
        </p:nvSpPr>
        <p:spPr>
          <a:xfrm>
            <a:off x="8177276" y="1880402"/>
            <a:ext cx="1279201" cy="239690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6"/>
          <p:cNvSpPr/>
          <p:nvPr/>
        </p:nvSpPr>
        <p:spPr>
          <a:xfrm rot="-1731898">
            <a:off x="9093027" y="2692446"/>
            <a:ext cx="594360" cy="2675629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6"/>
          <p:cNvSpPr txBox="1"/>
          <p:nvPr/>
        </p:nvSpPr>
        <p:spPr>
          <a:xfrm>
            <a:off x="7678165" y="2034198"/>
            <a:ext cx="282074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Smallest Capacity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Highest Performance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Highest cost/capacity</a:t>
            </a:r>
            <a:endParaRPr/>
          </a:p>
        </p:txBody>
      </p:sp>
      <p:sp>
        <p:nvSpPr>
          <p:cNvPr id="282" name="Google Shape;282;p16"/>
          <p:cNvSpPr txBox="1"/>
          <p:nvPr/>
        </p:nvSpPr>
        <p:spPr>
          <a:xfrm>
            <a:off x="2017189" y="6121856"/>
            <a:ext cx="9336723" cy="64633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Goal: </a:t>
            </a: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best performance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</a:t>
            </a: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the lowest (or specific) cost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Other goals: </a:t>
            </a: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performance/energy (operating cost), expandability, high margin (price/cost)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510233F-E218-14A9-AFC8-F9834304BB38}"/>
                  </a:ext>
                </a:extLst>
              </p14:cNvPr>
              <p14:cNvContentPartPr/>
              <p14:nvPr/>
            </p14:nvContentPartPr>
            <p14:xfrm>
              <a:off x="7072560" y="542520"/>
              <a:ext cx="4203720" cy="708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510233F-E218-14A9-AFC8-F9834304BB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63200" y="533160"/>
                <a:ext cx="4222440" cy="726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"/>
          <p:cNvSpPr txBox="1">
            <a:spLocks noGrp="1"/>
          </p:cNvSpPr>
          <p:nvPr>
            <p:ph type="title"/>
          </p:nvPr>
        </p:nvSpPr>
        <p:spPr>
          <a:xfrm>
            <a:off x="267074" y="101674"/>
            <a:ext cx="10515600" cy="5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Memory Organization is in Units of Bytes</a:t>
            </a:r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body" idx="1"/>
          </p:nvPr>
        </p:nvSpPr>
        <p:spPr>
          <a:xfrm>
            <a:off x="92478" y="647799"/>
            <a:ext cx="9046209" cy="572129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</a:pPr>
            <a:r>
              <a:rPr lang="en-US" sz="2200">
                <a:solidFill>
                  <a:schemeClr val="dk2"/>
                </a:solidFill>
              </a:rPr>
              <a:t>One bit (digit) of storage (in memory) has two possible </a:t>
            </a:r>
            <a:r>
              <a:rPr lang="en-US" sz="2200" b="1">
                <a:solidFill>
                  <a:schemeClr val="dk2"/>
                </a:solidFill>
              </a:rPr>
              <a:t>states</a:t>
            </a:r>
            <a:r>
              <a:rPr lang="en-US" sz="2200">
                <a:solidFill>
                  <a:schemeClr val="dk2"/>
                </a:solidFill>
              </a:rPr>
              <a:t>: 0 or 1 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</a:pPr>
            <a:r>
              <a:rPr lang="en-US" sz="2200">
                <a:solidFill>
                  <a:schemeClr val="dk2"/>
                </a:solidFill>
              </a:rPr>
              <a:t>Memory is organized into a </a:t>
            </a:r>
            <a:r>
              <a:rPr lang="en-US" sz="2200" b="1">
                <a:solidFill>
                  <a:schemeClr val="dk2"/>
                </a:solidFill>
              </a:rPr>
              <a:t>fixed unit </a:t>
            </a:r>
            <a:r>
              <a:rPr lang="en-US" sz="2200">
                <a:solidFill>
                  <a:schemeClr val="dk2"/>
                </a:solidFill>
              </a:rPr>
              <a:t>of </a:t>
            </a:r>
            <a:r>
              <a:rPr lang="en-US" sz="2200">
                <a:solidFill>
                  <a:schemeClr val="accent5"/>
                </a:solidFill>
              </a:rPr>
              <a:t>8 bits, called a </a:t>
            </a:r>
            <a:r>
              <a:rPr lang="en-US" sz="2200" b="1">
                <a:solidFill>
                  <a:schemeClr val="accent5"/>
                </a:solidFill>
              </a:rPr>
              <a:t>byte</a:t>
            </a:r>
            <a:endParaRPr/>
          </a:p>
          <a:p>
            <a:pPr marL="234950" lvl="0" indent="-952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None/>
            </a:pPr>
            <a:endParaRPr sz="2200">
              <a:solidFill>
                <a:schemeClr val="accent5"/>
              </a:solidFill>
            </a:endParaRPr>
          </a:p>
          <a:p>
            <a:pPr marL="234950" lvl="0" indent="-952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None/>
            </a:pPr>
            <a:endParaRPr sz="2200">
              <a:solidFill>
                <a:schemeClr val="accent5"/>
              </a:solidFill>
            </a:endParaRPr>
          </a:p>
          <a:p>
            <a:pPr marL="234950" lvl="0" indent="-952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None/>
            </a:pPr>
            <a:endParaRPr sz="2200">
              <a:solidFill>
                <a:schemeClr val="accent5"/>
              </a:solidFill>
            </a:endParaRPr>
          </a:p>
          <a:p>
            <a:pPr marL="577850" lvl="1" indent="-96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endParaRPr sz="2000">
              <a:solidFill>
                <a:schemeClr val="accent5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/>
              <a:t>Conceptually, memory is a </a:t>
            </a:r>
            <a:r>
              <a:rPr lang="en-US" sz="2200">
                <a:solidFill>
                  <a:schemeClr val="accent5"/>
                </a:solidFill>
              </a:rPr>
              <a:t>single, </a:t>
            </a:r>
            <a:r>
              <a:rPr lang="en-US" sz="2200" b="1">
                <a:solidFill>
                  <a:schemeClr val="accent5"/>
                </a:solidFill>
              </a:rPr>
              <a:t>large array </a:t>
            </a:r>
            <a:r>
              <a:rPr lang="en-US" sz="2200">
                <a:solidFill>
                  <a:schemeClr val="accent5"/>
                </a:solidFill>
              </a:rPr>
              <a:t>of </a:t>
            </a:r>
            <a:r>
              <a:rPr lang="en-US" sz="2200" b="1">
                <a:solidFill>
                  <a:schemeClr val="accent5"/>
                </a:solidFill>
              </a:rPr>
              <a:t>bytes</a:t>
            </a:r>
            <a:r>
              <a:rPr lang="en-US" sz="2200"/>
              <a:t>, </a:t>
            </a:r>
            <a:r>
              <a:rPr lang="en-US" sz="2200" b="1">
                <a:solidFill>
                  <a:schemeClr val="accent5"/>
                </a:solidFill>
              </a:rPr>
              <a:t>where each byte </a:t>
            </a:r>
            <a:r>
              <a:rPr lang="en-US" sz="2200">
                <a:solidFill>
                  <a:schemeClr val="accent5"/>
                </a:solidFill>
              </a:rPr>
              <a:t>has a unique</a:t>
            </a:r>
            <a:r>
              <a:rPr lang="en-US" sz="2200"/>
              <a:t> </a:t>
            </a:r>
            <a:r>
              <a:rPr lang="en-US" sz="2200" i="1">
                <a:solidFill>
                  <a:srgbClr val="CC0000"/>
                </a:solidFill>
              </a:rPr>
              <a:t>address (this is a: byte addressable memory)</a:t>
            </a:r>
            <a:endParaRPr sz="2200"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•"/>
            </a:pPr>
            <a:r>
              <a:rPr lang="en-US" sz="2200">
                <a:solidFill>
                  <a:schemeClr val="accent1"/>
                </a:solidFill>
              </a:rPr>
              <a:t>An address is an </a:t>
            </a:r>
            <a:r>
              <a:rPr lang="en-US" sz="2200" b="1">
                <a:solidFill>
                  <a:schemeClr val="accent1"/>
                </a:solidFill>
              </a:rPr>
              <a:t>unsigned</a:t>
            </a:r>
            <a:r>
              <a:rPr lang="en-US" sz="2200">
                <a:solidFill>
                  <a:schemeClr val="accent1"/>
                </a:solidFill>
              </a:rPr>
              <a:t> (positive #) </a:t>
            </a:r>
            <a:r>
              <a:rPr lang="en-US" sz="2200" i="1">
                <a:solidFill>
                  <a:srgbClr val="2C895B"/>
                </a:solidFill>
              </a:rPr>
              <a:t>fixed-length</a:t>
            </a:r>
            <a:r>
              <a:rPr lang="en-US" sz="2200">
                <a:solidFill>
                  <a:srgbClr val="2C895B"/>
                </a:solidFill>
              </a:rPr>
              <a:t> n-bit binary value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</a:pPr>
            <a:r>
              <a:rPr lang="en-US" sz="2200">
                <a:solidFill>
                  <a:schemeClr val="dk2"/>
                </a:solidFill>
              </a:rPr>
              <a:t>Range (domain) of possible addresses = </a:t>
            </a:r>
            <a:r>
              <a:rPr lang="en-US" sz="2200" i="1">
                <a:solidFill>
                  <a:srgbClr val="C00000"/>
                </a:solidFill>
              </a:rPr>
              <a:t>address space</a:t>
            </a:r>
            <a:endParaRPr sz="2200"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200"/>
              <a:buChar char="•"/>
            </a:pPr>
            <a:r>
              <a:rPr lang="en-US" sz="2200">
                <a:solidFill>
                  <a:srgbClr val="2C895B"/>
                </a:solidFill>
              </a:rPr>
              <a:t>Each byte </a:t>
            </a:r>
            <a:r>
              <a:rPr lang="en-US" sz="2200"/>
              <a:t>in memory can be </a:t>
            </a:r>
            <a:r>
              <a:rPr lang="en-US" sz="2200" b="1">
                <a:solidFill>
                  <a:schemeClr val="accent5"/>
                </a:solidFill>
              </a:rPr>
              <a:t>individually</a:t>
            </a:r>
            <a:r>
              <a:rPr lang="en-US" sz="2200"/>
              <a:t> </a:t>
            </a:r>
            <a:r>
              <a:rPr lang="en-US" sz="2200" b="1">
                <a:solidFill>
                  <a:schemeClr val="accent5"/>
                </a:solidFill>
              </a:rPr>
              <a:t>accessed</a:t>
            </a:r>
            <a:r>
              <a:rPr lang="en-US" sz="2200"/>
              <a:t> and operated on given its </a:t>
            </a:r>
            <a:r>
              <a:rPr lang="en-US" sz="2200" b="1">
                <a:solidFill>
                  <a:schemeClr val="accent1"/>
                </a:solidFill>
              </a:rPr>
              <a:t>unique address</a:t>
            </a:r>
            <a:endParaRPr/>
          </a:p>
        </p:txBody>
      </p:sp>
      <p:grpSp>
        <p:nvGrpSpPr>
          <p:cNvPr id="290" name="Google Shape;290;p17"/>
          <p:cNvGrpSpPr/>
          <p:nvPr/>
        </p:nvGrpSpPr>
        <p:grpSpPr>
          <a:xfrm>
            <a:off x="8794544" y="816822"/>
            <a:ext cx="2468598" cy="4636306"/>
            <a:chOff x="8765807" y="1624286"/>
            <a:chExt cx="2468598" cy="4636306"/>
          </a:xfrm>
        </p:grpSpPr>
        <p:sp>
          <p:nvSpPr>
            <p:cNvPr id="291" name="Google Shape;291;p17"/>
            <p:cNvSpPr/>
            <p:nvPr/>
          </p:nvSpPr>
          <p:spPr>
            <a:xfrm>
              <a:off x="9100665" y="5518775"/>
              <a:ext cx="15632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B05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..00000000</a:t>
              </a:r>
              <a:endParaRPr/>
            </a:p>
          </p:txBody>
        </p:sp>
        <p:sp>
          <p:nvSpPr>
            <p:cNvPr id="292" name="Google Shape;292;p17"/>
            <p:cNvSpPr/>
            <p:nvPr/>
          </p:nvSpPr>
          <p:spPr>
            <a:xfrm>
              <a:off x="9100665" y="5142658"/>
              <a:ext cx="15632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B05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..00000001</a:t>
              </a:r>
              <a:endParaRPr/>
            </a:p>
          </p:txBody>
        </p:sp>
        <p:sp>
          <p:nvSpPr>
            <p:cNvPr id="293" name="Google Shape;293;p17"/>
            <p:cNvSpPr txBox="1"/>
            <p:nvPr/>
          </p:nvSpPr>
          <p:spPr>
            <a:xfrm>
              <a:off x="8765807" y="1624286"/>
              <a:ext cx="2468598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n-bit</a:t>
              </a:r>
              <a:r>
                <a:rPr lang="en-US" sz="1800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 Memory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Address</a:t>
              </a:r>
              <a:endParaRPr/>
            </a:p>
          </p:txBody>
        </p:sp>
        <p:sp>
          <p:nvSpPr>
            <p:cNvPr id="294" name="Google Shape;294;p17"/>
            <p:cNvSpPr/>
            <p:nvPr/>
          </p:nvSpPr>
          <p:spPr>
            <a:xfrm>
              <a:off x="9100665" y="4784627"/>
              <a:ext cx="15632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B05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..00000010</a:t>
              </a:r>
              <a:endParaRPr/>
            </a:p>
          </p:txBody>
        </p:sp>
        <p:sp>
          <p:nvSpPr>
            <p:cNvPr id="295" name="Google Shape;295;p17"/>
            <p:cNvSpPr/>
            <p:nvPr/>
          </p:nvSpPr>
          <p:spPr>
            <a:xfrm>
              <a:off x="9100665" y="4413426"/>
              <a:ext cx="15632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B05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..00000011</a:t>
              </a:r>
              <a:endParaRPr/>
            </a:p>
          </p:txBody>
        </p:sp>
        <p:sp>
          <p:nvSpPr>
            <p:cNvPr id="296" name="Google Shape;296;p17"/>
            <p:cNvSpPr/>
            <p:nvPr/>
          </p:nvSpPr>
          <p:spPr>
            <a:xfrm>
              <a:off x="9100665" y="4037309"/>
              <a:ext cx="15632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B05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..00000100</a:t>
              </a:r>
              <a:endParaRPr/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9100665" y="3685572"/>
              <a:ext cx="15632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B05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..00000101</a:t>
              </a:r>
              <a:endParaRPr/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9100665" y="3316417"/>
              <a:ext cx="15632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B05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..00000110</a:t>
              </a:r>
              <a:endParaRPr/>
            </a:p>
          </p:txBody>
        </p:sp>
        <p:sp>
          <p:nvSpPr>
            <p:cNvPr id="299" name="Google Shape;299;p17"/>
            <p:cNvSpPr/>
            <p:nvPr/>
          </p:nvSpPr>
          <p:spPr>
            <a:xfrm>
              <a:off x="9100665" y="2940300"/>
              <a:ext cx="15632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B05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..00000111</a:t>
              </a:r>
              <a:endParaRPr/>
            </a:p>
          </p:txBody>
        </p:sp>
        <p:sp>
          <p:nvSpPr>
            <p:cNvPr id="300" name="Google Shape;300;p17"/>
            <p:cNvSpPr txBox="1"/>
            <p:nvPr/>
          </p:nvSpPr>
          <p:spPr>
            <a:xfrm>
              <a:off x="9166263" y="5891260"/>
              <a:ext cx="161923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5C9F"/>
                  </a:solidFill>
                  <a:latin typeface="Arial"/>
                  <a:ea typeface="Arial"/>
                  <a:cs typeface="Arial"/>
                  <a:sym typeface="Arial"/>
                </a:rPr>
                <a:t>Low address</a:t>
              </a:r>
              <a:endParaRPr/>
            </a:p>
          </p:txBody>
        </p:sp>
        <p:sp>
          <p:nvSpPr>
            <p:cNvPr id="301" name="Google Shape;301;p17"/>
            <p:cNvSpPr txBox="1"/>
            <p:nvPr/>
          </p:nvSpPr>
          <p:spPr>
            <a:xfrm>
              <a:off x="9166263" y="2229310"/>
              <a:ext cx="15632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5C9F"/>
                  </a:solidFill>
                  <a:latin typeface="Arial"/>
                  <a:ea typeface="Arial"/>
                  <a:cs typeface="Arial"/>
                  <a:sym typeface="Arial"/>
                </a:rPr>
                <a:t>High address</a:t>
              </a:r>
              <a:endParaRPr/>
            </a:p>
          </p:txBody>
        </p:sp>
        <p:sp>
          <p:nvSpPr>
            <p:cNvPr id="302" name="Google Shape;302;p17"/>
            <p:cNvSpPr/>
            <p:nvPr/>
          </p:nvSpPr>
          <p:spPr>
            <a:xfrm>
              <a:off x="9882289" y="2565170"/>
              <a:ext cx="235635" cy="357647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" name="Google Shape;303;p17"/>
          <p:cNvGrpSpPr/>
          <p:nvPr/>
        </p:nvGrpSpPr>
        <p:grpSpPr>
          <a:xfrm>
            <a:off x="10324455" y="1055627"/>
            <a:ext cx="1796927" cy="4842591"/>
            <a:chOff x="10459173" y="1908025"/>
            <a:chExt cx="1796927" cy="4842591"/>
          </a:xfrm>
        </p:grpSpPr>
        <p:sp>
          <p:nvSpPr>
            <p:cNvPr id="304" name="Google Shape;304;p17"/>
            <p:cNvSpPr txBox="1"/>
            <p:nvPr/>
          </p:nvSpPr>
          <p:spPr>
            <a:xfrm>
              <a:off x="10808798" y="5481831"/>
              <a:ext cx="1287532" cy="369332"/>
            </a:xfrm>
            <a:prstGeom prst="rect">
              <a:avLst/>
            </a:prstGeom>
            <a:noFill/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53B3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01010101</a:t>
              </a:r>
              <a:endParaRPr/>
            </a:p>
          </p:txBody>
        </p:sp>
        <p:sp>
          <p:nvSpPr>
            <p:cNvPr id="305" name="Google Shape;305;p17"/>
            <p:cNvSpPr txBox="1"/>
            <p:nvPr/>
          </p:nvSpPr>
          <p:spPr>
            <a:xfrm>
              <a:off x="10808798" y="5123800"/>
              <a:ext cx="1287532" cy="369332"/>
            </a:xfrm>
            <a:prstGeom prst="rect">
              <a:avLst/>
            </a:prstGeom>
            <a:noFill/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53B3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10101010</a:t>
              </a:r>
              <a:endParaRPr/>
            </a:p>
          </p:txBody>
        </p:sp>
        <p:sp>
          <p:nvSpPr>
            <p:cNvPr id="306" name="Google Shape;306;p17"/>
            <p:cNvSpPr txBox="1"/>
            <p:nvPr/>
          </p:nvSpPr>
          <p:spPr>
            <a:xfrm>
              <a:off x="10808798" y="4753761"/>
              <a:ext cx="1287532" cy="369332"/>
            </a:xfrm>
            <a:prstGeom prst="rect">
              <a:avLst/>
            </a:prstGeom>
            <a:noFill/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53B3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01010101</a:t>
              </a:r>
              <a:endParaRPr/>
            </a:p>
          </p:txBody>
        </p:sp>
        <p:sp>
          <p:nvSpPr>
            <p:cNvPr id="307" name="Google Shape;307;p17"/>
            <p:cNvSpPr txBox="1"/>
            <p:nvPr/>
          </p:nvSpPr>
          <p:spPr>
            <a:xfrm>
              <a:off x="10808798" y="4384429"/>
              <a:ext cx="1287532" cy="369332"/>
            </a:xfrm>
            <a:prstGeom prst="rect">
              <a:avLst/>
            </a:prstGeom>
            <a:noFill/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53B3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10101010</a:t>
              </a:r>
              <a:endParaRPr/>
            </a:p>
          </p:txBody>
        </p:sp>
        <p:sp>
          <p:nvSpPr>
            <p:cNvPr id="308" name="Google Shape;308;p17"/>
            <p:cNvSpPr txBox="1"/>
            <p:nvPr/>
          </p:nvSpPr>
          <p:spPr>
            <a:xfrm>
              <a:off x="10808798" y="4014390"/>
              <a:ext cx="1287532" cy="369332"/>
            </a:xfrm>
            <a:prstGeom prst="rect">
              <a:avLst/>
            </a:prstGeom>
            <a:noFill/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53B3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01010101</a:t>
              </a:r>
              <a:endParaRPr/>
            </a:p>
          </p:txBody>
        </p:sp>
        <p:sp>
          <p:nvSpPr>
            <p:cNvPr id="309" name="Google Shape;309;p17"/>
            <p:cNvSpPr txBox="1"/>
            <p:nvPr/>
          </p:nvSpPr>
          <p:spPr>
            <a:xfrm>
              <a:off x="10808798" y="3645412"/>
              <a:ext cx="1287532" cy="369332"/>
            </a:xfrm>
            <a:prstGeom prst="rect">
              <a:avLst/>
            </a:prstGeom>
            <a:noFill/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53B3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10101010</a:t>
              </a:r>
              <a:endParaRPr/>
            </a:p>
          </p:txBody>
        </p:sp>
        <p:sp>
          <p:nvSpPr>
            <p:cNvPr id="310" name="Google Shape;310;p17"/>
            <p:cNvSpPr txBox="1"/>
            <p:nvPr/>
          </p:nvSpPr>
          <p:spPr>
            <a:xfrm>
              <a:off x="10808798" y="3281731"/>
              <a:ext cx="1287532" cy="369332"/>
            </a:xfrm>
            <a:prstGeom prst="rect">
              <a:avLst/>
            </a:prstGeom>
            <a:noFill/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53B3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01010101</a:t>
              </a:r>
              <a:endParaRPr/>
            </a:p>
          </p:txBody>
        </p:sp>
        <p:sp>
          <p:nvSpPr>
            <p:cNvPr id="311" name="Google Shape;311;p17"/>
            <p:cNvSpPr txBox="1"/>
            <p:nvPr/>
          </p:nvSpPr>
          <p:spPr>
            <a:xfrm>
              <a:off x="10808798" y="2905334"/>
              <a:ext cx="1287532" cy="369332"/>
            </a:xfrm>
            <a:prstGeom prst="rect">
              <a:avLst/>
            </a:prstGeom>
            <a:noFill/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53B3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10101010</a:t>
              </a:r>
              <a:endParaRPr/>
            </a:p>
          </p:txBody>
        </p:sp>
        <p:sp>
          <p:nvSpPr>
            <p:cNvPr id="312" name="Google Shape;312;p17"/>
            <p:cNvSpPr txBox="1"/>
            <p:nvPr/>
          </p:nvSpPr>
          <p:spPr>
            <a:xfrm>
              <a:off x="10459173" y="6104285"/>
              <a:ext cx="1619237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1 byte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(8-bits wide)</a:t>
              </a:r>
              <a:endParaRPr/>
            </a:p>
          </p:txBody>
        </p:sp>
        <p:sp>
          <p:nvSpPr>
            <p:cNvPr id="313" name="Google Shape;313;p17"/>
            <p:cNvSpPr/>
            <p:nvPr/>
          </p:nvSpPr>
          <p:spPr>
            <a:xfrm rot="10800000">
              <a:off x="11297984" y="2535549"/>
              <a:ext cx="235635" cy="357647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7"/>
            <p:cNvSpPr/>
            <p:nvPr/>
          </p:nvSpPr>
          <p:spPr>
            <a:xfrm rot="5400000">
              <a:off x="11250442" y="5384978"/>
              <a:ext cx="396719" cy="1280006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54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7"/>
            <p:cNvSpPr txBox="1"/>
            <p:nvPr/>
          </p:nvSpPr>
          <p:spPr>
            <a:xfrm>
              <a:off x="10636863" y="1908025"/>
              <a:ext cx="1619237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Memory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contents</a:t>
              </a:r>
              <a:endParaRPr/>
            </a:p>
          </p:txBody>
        </p:sp>
      </p:grpSp>
      <p:graphicFrame>
        <p:nvGraphicFramePr>
          <p:cNvPr id="316" name="Google Shape;316;p17"/>
          <p:cNvGraphicFramePr/>
          <p:nvPr/>
        </p:nvGraphicFramePr>
        <p:xfrm>
          <a:off x="2501615" y="1987263"/>
          <a:ext cx="3471200" cy="1747350"/>
        </p:xfrm>
        <a:graphic>
          <a:graphicData uri="http://schemas.openxmlformats.org/drawingml/2006/table">
            <a:tbl>
              <a:tblPr firstRow="1" bandRow="1">
                <a:noFill/>
                <a:tableStyleId>{8F31D34B-2A0E-433A-87CB-EFCC96818C73}</a:tableStyleId>
              </a:tblPr>
              <a:tblGrid>
                <a:gridCol w="43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3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3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49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position in Byte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0" i="0" u="none" strike="noStrike" cap="none">
                        <a:solidFill>
                          <a:schemeClr val="accent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0" i="0" u="none" strike="noStrike" cap="none">
                        <a:solidFill>
                          <a:schemeClr val="accent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0" i="0" u="none" strike="noStrike" cap="none">
                        <a:solidFill>
                          <a:schemeClr val="accent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0" i="0" u="none" strike="noStrike" cap="none">
                        <a:solidFill>
                          <a:schemeClr val="accent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0" i="0" u="none" strike="noStrike" cap="none">
                        <a:solidFill>
                          <a:schemeClr val="accent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0" i="0" u="none" strike="noStrike" cap="none">
                        <a:solidFill>
                          <a:schemeClr val="accent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0" i="0" u="none" strike="noStrike" cap="none">
                        <a:solidFill>
                          <a:schemeClr val="accent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0" i="0" u="none" strike="noStrike" cap="none">
                        <a:solidFill>
                          <a:schemeClr val="accent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Content of each bit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17" name="Google Shape;317;p17"/>
          <p:cNvGrpSpPr/>
          <p:nvPr/>
        </p:nvGrpSpPr>
        <p:grpSpPr>
          <a:xfrm>
            <a:off x="296155" y="2246966"/>
            <a:ext cx="8543110" cy="654188"/>
            <a:chOff x="443010" y="2860682"/>
            <a:chExt cx="8543110" cy="654188"/>
          </a:xfrm>
        </p:grpSpPr>
        <p:sp>
          <p:nvSpPr>
            <p:cNvPr id="318" name="Google Shape;318;p17"/>
            <p:cNvSpPr txBox="1"/>
            <p:nvPr/>
          </p:nvSpPr>
          <p:spPr>
            <a:xfrm>
              <a:off x="443010" y="2868539"/>
              <a:ext cx="214674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	MSB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Most Significant Bit</a:t>
              </a:r>
              <a:endParaRPr/>
            </a:p>
          </p:txBody>
        </p:sp>
        <p:cxnSp>
          <p:nvCxnSpPr>
            <p:cNvPr id="319" name="Google Shape;319;p17"/>
            <p:cNvCxnSpPr/>
            <p:nvPr/>
          </p:nvCxnSpPr>
          <p:spPr>
            <a:xfrm>
              <a:off x="2042038" y="3050987"/>
              <a:ext cx="648153" cy="0"/>
            </a:xfrm>
            <a:prstGeom prst="straightConnector1">
              <a:avLst/>
            </a:prstGeom>
            <a:noFill/>
            <a:ln w="4127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20" name="Google Shape;320;p17"/>
            <p:cNvSpPr txBox="1"/>
            <p:nvPr/>
          </p:nvSpPr>
          <p:spPr>
            <a:xfrm>
              <a:off x="6621370" y="2860682"/>
              <a:ext cx="236475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LSB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(Least Significant Bit)</a:t>
              </a:r>
              <a:endParaRPr/>
            </a:p>
          </p:txBody>
        </p:sp>
        <p:cxnSp>
          <p:nvCxnSpPr>
            <p:cNvPr id="321" name="Google Shape;321;p17"/>
            <p:cNvCxnSpPr/>
            <p:nvPr/>
          </p:nvCxnSpPr>
          <p:spPr>
            <a:xfrm rot="10800000">
              <a:off x="6060889" y="3051782"/>
              <a:ext cx="602311" cy="0"/>
            </a:xfrm>
            <a:prstGeom prst="straightConnector1">
              <a:avLst/>
            </a:prstGeom>
            <a:noFill/>
            <a:ln w="4127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322" name="Google Shape;322;p17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323" name="Google Shape;323;p17"/>
          <p:cNvSpPr txBox="1"/>
          <p:nvPr/>
        </p:nvSpPr>
        <p:spPr>
          <a:xfrm>
            <a:off x="3190917" y="1645575"/>
            <a:ext cx="18004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This is one byte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57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Variables in Memory: Size and Address</a:t>
            </a:r>
            <a:endParaRPr/>
          </a:p>
        </p:txBody>
      </p:sp>
      <p:sp>
        <p:nvSpPr>
          <p:cNvPr id="329" name="Google Shape;329;p18"/>
          <p:cNvSpPr txBox="1">
            <a:spLocks noGrp="1"/>
          </p:cNvSpPr>
          <p:nvPr>
            <p:ph type="body" idx="1"/>
          </p:nvPr>
        </p:nvSpPr>
        <p:spPr>
          <a:xfrm>
            <a:off x="337559" y="749955"/>
            <a:ext cx="11682263" cy="303232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 b="1" i="1"/>
              <a:t>Variable name is associated </a:t>
            </a:r>
            <a:r>
              <a:rPr lang="en-US" sz="2000"/>
              <a:t>with a </a:t>
            </a:r>
            <a:r>
              <a:rPr lang="en-US" sz="2000" i="1" u="sng">
                <a:solidFill>
                  <a:schemeClr val="accent5"/>
                </a:solidFill>
              </a:rPr>
              <a:t>starting address in memory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The </a:t>
            </a:r>
            <a:r>
              <a:rPr lang="en-US" sz="2000">
                <a:solidFill>
                  <a:schemeClr val="accent5"/>
                </a:solidFill>
              </a:rPr>
              <a:t>number of </a:t>
            </a:r>
            <a:r>
              <a:rPr lang="en-US" sz="2000" b="1">
                <a:solidFill>
                  <a:schemeClr val="accent5"/>
                </a:solidFill>
              </a:rPr>
              <a:t>contiguous bytes </a:t>
            </a:r>
            <a:r>
              <a:rPr lang="en-US" sz="2000">
                <a:solidFill>
                  <a:schemeClr val="accent5"/>
                </a:solidFill>
              </a:rPr>
              <a:t>required to store a variable </a:t>
            </a:r>
            <a:r>
              <a:rPr lang="en-US" sz="2000"/>
              <a:t>is based on the </a:t>
            </a:r>
            <a:r>
              <a:rPr lang="en-US" sz="2000" i="1">
                <a:solidFill>
                  <a:schemeClr val="accent5"/>
                </a:solidFill>
              </a:rPr>
              <a:t>type</a:t>
            </a:r>
            <a:r>
              <a:rPr lang="en-US" sz="2000"/>
              <a:t> of the variable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Different </a:t>
            </a:r>
            <a:r>
              <a:rPr lang="en-US" sz="2000">
                <a:solidFill>
                  <a:srgbClr val="2C895B"/>
                </a:solidFill>
              </a:rPr>
              <a:t>variable types </a:t>
            </a:r>
            <a:r>
              <a:rPr lang="en-US" sz="2000"/>
              <a:t>require </a:t>
            </a:r>
            <a:r>
              <a:rPr lang="en-US" sz="2000">
                <a:solidFill>
                  <a:srgbClr val="0070C0"/>
                </a:solidFill>
              </a:rPr>
              <a:t>different amount </a:t>
            </a:r>
            <a:r>
              <a:rPr lang="en-US" sz="2000"/>
              <a:t>of </a:t>
            </a:r>
            <a:r>
              <a:rPr lang="en-US" sz="2000">
                <a:solidFill>
                  <a:srgbClr val="2C895B"/>
                </a:solidFill>
              </a:rPr>
              <a:t>contiguous bytes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>
                <a:solidFill>
                  <a:srgbClr val="2C895B"/>
                </a:solidFill>
              </a:rPr>
              <a:t>ARM 32 has fixed length (32-bit) instructions (stored in 4 contiguous bytes)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>
                <a:solidFill>
                  <a:schemeClr val="accent1"/>
                </a:solidFill>
              </a:rPr>
              <a:t>Example Below</a:t>
            </a:r>
            <a:r>
              <a:rPr lang="en-US" sz="2000">
                <a:solidFill>
                  <a:schemeClr val="dk2"/>
                </a:solidFill>
              </a:rPr>
              <a:t>: Variables all starting at address 0, each box is a byte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Aside: we will see later that the starting addresses for a specific data type or instruction has restrictions on what the starting address may be (this is called memory alignment)</a:t>
            </a:r>
            <a:endParaRPr/>
          </a:p>
        </p:txBody>
      </p:sp>
      <p:sp>
        <p:nvSpPr>
          <p:cNvPr id="330" name="Google Shape;330;p18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331" name="Google Shape;331;p18"/>
          <p:cNvGrpSpPr/>
          <p:nvPr/>
        </p:nvGrpSpPr>
        <p:grpSpPr>
          <a:xfrm>
            <a:off x="651056" y="5092381"/>
            <a:ext cx="2602987" cy="1326865"/>
            <a:chOff x="625356" y="5113801"/>
            <a:chExt cx="2602987" cy="1326865"/>
          </a:xfrm>
        </p:grpSpPr>
        <p:grpSp>
          <p:nvGrpSpPr>
            <p:cNvPr id="332" name="Google Shape;332;p18"/>
            <p:cNvGrpSpPr/>
            <p:nvPr/>
          </p:nvGrpSpPr>
          <p:grpSpPr>
            <a:xfrm>
              <a:off x="1203317" y="5113801"/>
              <a:ext cx="2025026" cy="1326865"/>
              <a:chOff x="76930" y="4005466"/>
              <a:chExt cx="2025026" cy="1326865"/>
            </a:xfrm>
          </p:grpSpPr>
          <p:sp>
            <p:nvSpPr>
              <p:cNvPr id="333" name="Google Shape;333;p18"/>
              <p:cNvSpPr txBox="1"/>
              <p:nvPr/>
            </p:nvSpPr>
            <p:spPr>
              <a:xfrm>
                <a:off x="557944" y="4808531"/>
                <a:ext cx="1544012" cy="461665"/>
              </a:xfrm>
              <a:prstGeom prst="rect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01010101</a:t>
                </a:r>
                <a:endParaRPr/>
              </a:p>
            </p:txBody>
          </p:sp>
          <p:sp>
            <p:nvSpPr>
              <p:cNvPr id="334" name="Google Shape;334;p18"/>
              <p:cNvSpPr txBox="1"/>
              <p:nvPr/>
            </p:nvSpPr>
            <p:spPr>
              <a:xfrm>
                <a:off x="746538" y="4005466"/>
                <a:ext cx="1204176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70C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memory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70C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char</a:t>
                </a:r>
                <a:endParaRPr/>
              </a:p>
            </p:txBody>
          </p:sp>
          <p:sp>
            <p:nvSpPr>
              <p:cNvPr id="335" name="Google Shape;335;p18"/>
              <p:cNvSpPr txBox="1"/>
              <p:nvPr/>
            </p:nvSpPr>
            <p:spPr>
              <a:xfrm>
                <a:off x="76930" y="4870666"/>
                <a:ext cx="35458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B05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  <a:endParaRPr/>
              </a:p>
            </p:txBody>
          </p:sp>
        </p:grpSp>
        <p:sp>
          <p:nvSpPr>
            <p:cNvPr id="336" name="Google Shape;336;p18"/>
            <p:cNvSpPr txBox="1"/>
            <p:nvPr/>
          </p:nvSpPr>
          <p:spPr>
            <a:xfrm>
              <a:off x="625356" y="5760132"/>
              <a:ext cx="8178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Start</a:t>
              </a:r>
              <a:endParaRPr/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673282" y="6034025"/>
              <a:ext cx="576128" cy="35161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38" name="Google Shape;338;p18"/>
          <p:cNvGrpSpPr/>
          <p:nvPr/>
        </p:nvGrpSpPr>
        <p:grpSpPr>
          <a:xfrm>
            <a:off x="8084186" y="3683945"/>
            <a:ext cx="3770254" cy="3054056"/>
            <a:chOff x="8117796" y="3526735"/>
            <a:chExt cx="3770254" cy="3054056"/>
          </a:xfrm>
        </p:grpSpPr>
        <p:grpSp>
          <p:nvGrpSpPr>
            <p:cNvPr id="339" name="Google Shape;339;p18"/>
            <p:cNvGrpSpPr/>
            <p:nvPr/>
          </p:nvGrpSpPr>
          <p:grpSpPr>
            <a:xfrm>
              <a:off x="8806296" y="3526735"/>
              <a:ext cx="2253196" cy="3054056"/>
              <a:chOff x="4135647" y="2223403"/>
              <a:chExt cx="2253196" cy="3054056"/>
            </a:xfrm>
          </p:grpSpPr>
          <p:sp>
            <p:nvSpPr>
              <p:cNvPr id="340" name="Google Shape;340;p18"/>
              <p:cNvSpPr txBox="1"/>
              <p:nvPr/>
            </p:nvSpPr>
            <p:spPr>
              <a:xfrm>
                <a:off x="4690942" y="3378719"/>
                <a:ext cx="1544012" cy="461665"/>
              </a:xfrm>
              <a:prstGeom prst="rect">
                <a:avLst/>
              </a:prstGeom>
              <a:noFill/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00000000</a:t>
                </a:r>
                <a:endParaRPr/>
              </a:p>
            </p:txBody>
          </p:sp>
          <p:sp>
            <p:nvSpPr>
              <p:cNvPr id="341" name="Google Shape;341;p18"/>
              <p:cNvSpPr txBox="1"/>
              <p:nvPr/>
            </p:nvSpPr>
            <p:spPr>
              <a:xfrm>
                <a:off x="4690942" y="3845715"/>
                <a:ext cx="1544012" cy="461665"/>
              </a:xfrm>
              <a:prstGeom prst="rect">
                <a:avLst/>
              </a:prstGeom>
              <a:noFill/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11111111</a:t>
                </a:r>
                <a:endParaRPr/>
              </a:p>
            </p:txBody>
          </p:sp>
          <p:sp>
            <p:nvSpPr>
              <p:cNvPr id="342" name="Google Shape;342;p18"/>
              <p:cNvSpPr txBox="1"/>
              <p:nvPr/>
            </p:nvSpPr>
            <p:spPr>
              <a:xfrm>
                <a:off x="4690943" y="4312711"/>
                <a:ext cx="1544012" cy="461665"/>
              </a:xfrm>
              <a:prstGeom prst="rect">
                <a:avLst/>
              </a:prstGeom>
              <a:noFill/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10101010</a:t>
                </a:r>
                <a:endParaRPr/>
              </a:p>
            </p:txBody>
          </p:sp>
          <p:sp>
            <p:nvSpPr>
              <p:cNvPr id="343" name="Google Shape;343;p18"/>
              <p:cNvSpPr txBox="1"/>
              <p:nvPr/>
            </p:nvSpPr>
            <p:spPr>
              <a:xfrm>
                <a:off x="4690943" y="4779707"/>
                <a:ext cx="1544012" cy="461665"/>
              </a:xfrm>
              <a:prstGeom prst="rect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01010101</a:t>
                </a:r>
                <a:endParaRPr/>
              </a:p>
            </p:txBody>
          </p:sp>
          <p:sp>
            <p:nvSpPr>
              <p:cNvPr id="344" name="Google Shape;344;p18"/>
              <p:cNvSpPr txBox="1"/>
              <p:nvPr/>
            </p:nvSpPr>
            <p:spPr>
              <a:xfrm>
                <a:off x="4355785" y="2223403"/>
                <a:ext cx="203305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70C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memory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70C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int 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70C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 bytes</a:t>
                </a:r>
                <a:endParaRPr/>
              </a:p>
            </p:txBody>
          </p:sp>
          <p:sp>
            <p:nvSpPr>
              <p:cNvPr id="345" name="Google Shape;345;p18"/>
              <p:cNvSpPr txBox="1"/>
              <p:nvPr/>
            </p:nvSpPr>
            <p:spPr>
              <a:xfrm>
                <a:off x="4141180" y="4815794"/>
                <a:ext cx="35458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B05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  <a:endParaRPr/>
              </a:p>
            </p:txBody>
          </p:sp>
          <p:sp>
            <p:nvSpPr>
              <p:cNvPr id="346" name="Google Shape;346;p18"/>
              <p:cNvSpPr txBox="1"/>
              <p:nvPr/>
            </p:nvSpPr>
            <p:spPr>
              <a:xfrm>
                <a:off x="4141179" y="3940017"/>
                <a:ext cx="35458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B05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endParaRPr/>
              </a:p>
            </p:txBody>
          </p:sp>
          <p:sp>
            <p:nvSpPr>
              <p:cNvPr id="347" name="Google Shape;347;p18"/>
              <p:cNvSpPr txBox="1"/>
              <p:nvPr/>
            </p:nvSpPr>
            <p:spPr>
              <a:xfrm>
                <a:off x="4135647" y="4354129"/>
                <a:ext cx="35458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B05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/>
              </a:p>
            </p:txBody>
          </p:sp>
          <p:sp>
            <p:nvSpPr>
              <p:cNvPr id="348" name="Google Shape;348;p18"/>
              <p:cNvSpPr txBox="1"/>
              <p:nvPr/>
            </p:nvSpPr>
            <p:spPr>
              <a:xfrm>
                <a:off x="4141180" y="3459208"/>
                <a:ext cx="35458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B05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  <a:endParaRPr/>
              </a:p>
            </p:txBody>
          </p:sp>
        </p:grpSp>
        <p:sp>
          <p:nvSpPr>
            <p:cNvPr id="349" name="Google Shape;349;p18"/>
            <p:cNvSpPr txBox="1"/>
            <p:nvPr/>
          </p:nvSpPr>
          <p:spPr>
            <a:xfrm>
              <a:off x="8117796" y="5841805"/>
              <a:ext cx="8178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Start</a:t>
              </a: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8230168" y="6152413"/>
              <a:ext cx="576128" cy="35161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51" name="Google Shape;351;p18"/>
            <p:cNvSpPr txBox="1"/>
            <p:nvPr/>
          </p:nvSpPr>
          <p:spPr>
            <a:xfrm rot="-5400000">
              <a:off x="10787909" y="5461696"/>
              <a:ext cx="18309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Size in bytes</a:t>
              </a: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11043073" y="4749661"/>
              <a:ext cx="475645" cy="1782164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53" name="Google Shape;353;p18"/>
          <p:cNvGrpSpPr/>
          <p:nvPr/>
        </p:nvGrpSpPr>
        <p:grpSpPr>
          <a:xfrm>
            <a:off x="3878367" y="4355413"/>
            <a:ext cx="3630778" cy="2551955"/>
            <a:chOff x="3852667" y="4376833"/>
            <a:chExt cx="3630778" cy="2551955"/>
          </a:xfrm>
        </p:grpSpPr>
        <p:grpSp>
          <p:nvGrpSpPr>
            <p:cNvPr id="354" name="Google Shape;354;p18"/>
            <p:cNvGrpSpPr/>
            <p:nvPr/>
          </p:nvGrpSpPr>
          <p:grpSpPr>
            <a:xfrm>
              <a:off x="4468389" y="4376833"/>
              <a:ext cx="2587194" cy="2170339"/>
              <a:chOff x="1865582" y="3101809"/>
              <a:chExt cx="2587194" cy="2170339"/>
            </a:xfrm>
          </p:grpSpPr>
          <p:sp>
            <p:nvSpPr>
              <p:cNvPr id="355" name="Google Shape;355;p18"/>
              <p:cNvSpPr txBox="1"/>
              <p:nvPr/>
            </p:nvSpPr>
            <p:spPr>
              <a:xfrm>
                <a:off x="2169165" y="3101809"/>
                <a:ext cx="2283611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70C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memory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70C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short int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70C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 bytes</a:t>
                </a:r>
                <a:endParaRPr/>
              </a:p>
            </p:txBody>
          </p:sp>
          <p:sp>
            <p:nvSpPr>
              <p:cNvPr id="356" name="Google Shape;356;p18"/>
              <p:cNvSpPr txBox="1"/>
              <p:nvPr/>
            </p:nvSpPr>
            <p:spPr>
              <a:xfrm>
                <a:off x="1865582" y="4810483"/>
                <a:ext cx="35458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B05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  <a:endParaRPr/>
              </a:p>
            </p:txBody>
          </p:sp>
          <p:sp>
            <p:nvSpPr>
              <p:cNvPr id="357" name="Google Shape;357;p18"/>
              <p:cNvSpPr txBox="1"/>
              <p:nvPr/>
            </p:nvSpPr>
            <p:spPr>
              <a:xfrm>
                <a:off x="2443690" y="4308197"/>
                <a:ext cx="1544012" cy="461665"/>
              </a:xfrm>
              <a:prstGeom prst="rect">
                <a:avLst/>
              </a:prstGeom>
              <a:noFill/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10101010</a:t>
                </a:r>
                <a:endParaRPr/>
              </a:p>
            </p:txBody>
          </p:sp>
          <p:sp>
            <p:nvSpPr>
              <p:cNvPr id="358" name="Google Shape;358;p18"/>
              <p:cNvSpPr txBox="1"/>
              <p:nvPr/>
            </p:nvSpPr>
            <p:spPr>
              <a:xfrm>
                <a:off x="1880128" y="4336701"/>
                <a:ext cx="35458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B05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/>
              </a:p>
            </p:txBody>
          </p:sp>
          <p:sp>
            <p:nvSpPr>
              <p:cNvPr id="359" name="Google Shape;359;p18"/>
              <p:cNvSpPr txBox="1"/>
              <p:nvPr/>
            </p:nvSpPr>
            <p:spPr>
              <a:xfrm>
                <a:off x="2440150" y="4779707"/>
                <a:ext cx="1544012" cy="461665"/>
              </a:xfrm>
              <a:prstGeom prst="rect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01010101</a:t>
                </a:r>
                <a:endParaRPr/>
              </a:p>
            </p:txBody>
          </p:sp>
        </p:grpSp>
        <p:sp>
          <p:nvSpPr>
            <p:cNvPr id="360" name="Google Shape;360;p18"/>
            <p:cNvSpPr txBox="1"/>
            <p:nvPr/>
          </p:nvSpPr>
          <p:spPr>
            <a:xfrm>
              <a:off x="3852667" y="5900841"/>
              <a:ext cx="8178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Start</a:t>
              </a: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3953928" y="6146730"/>
              <a:ext cx="576128" cy="35161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6700068" y="5593066"/>
              <a:ext cx="477963" cy="954106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63" name="Google Shape;363;p18"/>
            <p:cNvSpPr txBox="1"/>
            <p:nvPr/>
          </p:nvSpPr>
          <p:spPr>
            <a:xfrm rot="-5400000">
              <a:off x="6383304" y="5828647"/>
              <a:ext cx="18309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Size in bytes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 txBox="1">
            <a:spLocks noGrp="1"/>
          </p:cNvSpPr>
          <p:nvPr>
            <p:ph type="title"/>
          </p:nvPr>
        </p:nvSpPr>
        <p:spPr>
          <a:xfrm>
            <a:off x="16953" y="36889"/>
            <a:ext cx="4024330" cy="480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US" sz="2400"/>
              <a:t>Variables in C</a:t>
            </a:r>
            <a:endParaRPr/>
          </a:p>
        </p:txBody>
      </p:sp>
      <p:sp>
        <p:nvSpPr>
          <p:cNvPr id="370" name="Google Shape;370;p19"/>
          <p:cNvSpPr txBox="1">
            <a:spLocks noGrp="1"/>
          </p:cNvSpPr>
          <p:nvPr>
            <p:ph type="body" idx="1"/>
          </p:nvPr>
        </p:nvSpPr>
        <p:spPr>
          <a:xfrm>
            <a:off x="74245" y="517293"/>
            <a:ext cx="12043510" cy="604487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 b="1">
                <a:solidFill>
                  <a:srgbClr val="353B3E"/>
                </a:solidFill>
              </a:rPr>
              <a:t>Integer types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6FF"/>
              </a:buClr>
              <a:buSzPts val="2200"/>
              <a:buChar char="•"/>
            </a:pPr>
            <a:r>
              <a:rPr lang="en-US" sz="2200" b="1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200" b="1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 b="1">
                <a:solidFill>
                  <a:srgbClr val="353B3E"/>
                </a:solidFill>
              </a:rPr>
              <a:t>Floating Point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6FF"/>
              </a:buClr>
              <a:buSzPts val="2200"/>
              <a:buChar char="•"/>
            </a:pPr>
            <a:r>
              <a:rPr lang="en-US" sz="2200" b="1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200" b="1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>
                <a:solidFill>
                  <a:srgbClr val="353B3E"/>
                </a:solidFill>
              </a:rPr>
              <a:t>Modifiers for each base type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6FF"/>
              </a:buClr>
              <a:buSzPts val="2200"/>
              <a:buChar char="•"/>
            </a:pPr>
            <a:r>
              <a:rPr lang="en-US" sz="2200" b="1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short</a:t>
            </a:r>
            <a:r>
              <a:rPr lang="en-US" sz="22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[int]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6FF"/>
              </a:buClr>
              <a:buSzPts val="2200"/>
              <a:buChar char="•"/>
            </a:pPr>
            <a:r>
              <a:rPr lang="en-US" sz="2200" b="1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long</a:t>
            </a:r>
            <a:r>
              <a:rPr lang="en-US" sz="22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[int, double]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6FF"/>
              </a:buClr>
              <a:buSzPts val="2200"/>
              <a:buChar char="•"/>
            </a:pPr>
            <a:r>
              <a:rPr lang="en-US" sz="2200" b="1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signed</a:t>
            </a:r>
            <a:r>
              <a:rPr lang="en-US" sz="22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[char, int]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6FF"/>
              </a:buClr>
              <a:buSzPts val="2200"/>
              <a:buChar char="•"/>
            </a:pPr>
            <a:r>
              <a:rPr lang="en-US" sz="2200" b="1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unsigned</a:t>
            </a:r>
            <a:r>
              <a:rPr lang="en-US" sz="22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[char, int]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200"/>
              <a:buChar char="•"/>
            </a:pPr>
            <a:r>
              <a:rPr lang="en-US" sz="2200" b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read only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 b="1"/>
              <a:t>char type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 b="1">
                <a:solidFill>
                  <a:srgbClr val="353B3E"/>
                </a:solidFill>
              </a:rPr>
              <a:t>One byte </a:t>
            </a:r>
            <a:r>
              <a:rPr lang="en-US" sz="2200">
                <a:solidFill>
                  <a:srgbClr val="353B3E"/>
                </a:solidFill>
              </a:rPr>
              <a:t>in a </a:t>
            </a:r>
            <a:r>
              <a:rPr lang="en-US" sz="2200" b="1">
                <a:solidFill>
                  <a:srgbClr val="353B3E"/>
                </a:solidFill>
              </a:rPr>
              <a:t>byte addressable </a:t>
            </a:r>
            <a:r>
              <a:rPr lang="en-US" sz="2200">
                <a:solidFill>
                  <a:srgbClr val="353B3E"/>
                </a:solidFill>
              </a:rPr>
              <a:t>memory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•"/>
            </a:pPr>
            <a:r>
              <a:rPr lang="en-US" sz="2200" b="1">
                <a:solidFill>
                  <a:schemeClr val="accent5"/>
                </a:solidFill>
              </a:rPr>
              <a:t>Signed</a:t>
            </a:r>
            <a:r>
              <a:rPr lang="en-US" sz="2200"/>
              <a:t> </a:t>
            </a:r>
            <a:r>
              <a:rPr lang="en-US" sz="2200">
                <a:solidFill>
                  <a:srgbClr val="353B3E"/>
                </a:solidFill>
              </a:rPr>
              <a:t>vs</a:t>
            </a:r>
            <a:r>
              <a:rPr lang="en-US" sz="2200"/>
              <a:t> </a:t>
            </a:r>
            <a:r>
              <a:rPr lang="en-US" sz="2200" b="1">
                <a:solidFill>
                  <a:schemeClr val="accent5"/>
                </a:solidFill>
              </a:rPr>
              <a:t>Unsigned</a:t>
            </a:r>
            <a:r>
              <a:rPr lang="en-US" sz="2200"/>
              <a:t> </a:t>
            </a:r>
            <a:r>
              <a:rPr lang="en-US" sz="2200">
                <a:solidFill>
                  <a:srgbClr val="353B3E"/>
                </a:solidFill>
              </a:rPr>
              <a:t>implementation dependent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•"/>
            </a:pPr>
            <a:r>
              <a:rPr lang="en-US" sz="2200" b="1">
                <a:solidFill>
                  <a:schemeClr val="accent5"/>
                </a:solidFill>
              </a:rPr>
              <a:t>Be careful </a:t>
            </a:r>
            <a:r>
              <a:rPr lang="en-US" sz="2200">
                <a:solidFill>
                  <a:srgbClr val="00B050"/>
                </a:solidFill>
              </a:rPr>
              <a:t>char is unsigned on arm </a:t>
            </a:r>
            <a:r>
              <a:rPr lang="en-US" sz="2200"/>
              <a:t>and </a:t>
            </a:r>
            <a:r>
              <a:rPr lang="en-US" sz="2200">
                <a:solidFill>
                  <a:srgbClr val="00B0F0"/>
                </a:solidFill>
              </a:rPr>
              <a:t>signed on other HW like intel</a:t>
            </a:r>
            <a:endParaRPr/>
          </a:p>
        </p:txBody>
      </p:sp>
      <p:graphicFrame>
        <p:nvGraphicFramePr>
          <p:cNvPr id="371" name="Google Shape;371;p19"/>
          <p:cNvGraphicFramePr/>
          <p:nvPr/>
        </p:nvGraphicFramePr>
        <p:xfrm>
          <a:off x="5580152" y="605026"/>
          <a:ext cx="5992400" cy="4511150"/>
        </p:xfrm>
        <a:graphic>
          <a:graphicData uri="http://schemas.openxmlformats.org/drawingml/2006/table">
            <a:tbl>
              <a:tblPr firstRow="1" bandRow="1">
                <a:noFill/>
                <a:tableStyleId>{06E3E913-128D-4CB3-86E9-6DBE603C5090}</a:tableStyleId>
              </a:tblPr>
              <a:tblGrid>
                <a:gridCol w="270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 Data Type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AArch-32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contiguous Bytes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AArch-64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contiguous Bytes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char </a:t>
                      </a:r>
                      <a:r>
                        <a:rPr lang="en-US" sz="1800" b="0" i="0" u="none" strike="noStrike" cap="none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(arm unsigned)</a:t>
                      </a:r>
                      <a:endParaRPr sz="2000" b="0" i="0" u="none" strike="noStrike" cap="none">
                        <a:solidFill>
                          <a:srgbClr val="FF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short int</a:t>
                      </a:r>
                      <a:endParaRPr sz="2000" b="0" i="0">
                        <a:solidFill>
                          <a:srgbClr val="353B3E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unsigned short int</a:t>
                      </a:r>
                      <a:endParaRPr sz="2000" b="0" i="0">
                        <a:solidFill>
                          <a:srgbClr val="353B3E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int</a:t>
                      </a:r>
                      <a:endParaRPr sz="2000" b="0" i="0">
                        <a:solidFill>
                          <a:srgbClr val="353B3E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unsigned int</a:t>
                      </a:r>
                      <a:endParaRPr sz="2000" b="0" i="0">
                        <a:solidFill>
                          <a:srgbClr val="353B3E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long int</a:t>
                      </a:r>
                      <a:endParaRPr sz="2000" b="0" i="0">
                        <a:solidFill>
                          <a:srgbClr val="353B3E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long long int</a:t>
                      </a:r>
                      <a:endParaRPr sz="2000" b="0" i="0">
                        <a:solidFill>
                          <a:srgbClr val="353B3E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float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double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long double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9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</a:t>
                      </a:r>
                      <a:r>
                        <a:rPr lang="en-US" sz="2000" b="0" i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pointer *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72" name="Google Shape;372;p19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373" name="Google Shape;373;p19"/>
          <p:cNvSpPr txBox="1"/>
          <p:nvPr/>
        </p:nvSpPr>
        <p:spPr>
          <a:xfrm>
            <a:off x="6682540" y="5448961"/>
            <a:ext cx="4775666" cy="36933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word size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is the size of the address (pointer)</a:t>
            </a:r>
            <a:endParaRPr/>
          </a:p>
        </p:txBody>
      </p:sp>
      <p:sp>
        <p:nvSpPr>
          <p:cNvPr id="374" name="Google Shape;374;p19"/>
          <p:cNvSpPr/>
          <p:nvPr/>
        </p:nvSpPr>
        <p:spPr>
          <a:xfrm>
            <a:off x="8993429" y="5079629"/>
            <a:ext cx="251388" cy="36933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9"/>
          <p:cNvSpPr/>
          <p:nvPr/>
        </p:nvSpPr>
        <p:spPr>
          <a:xfrm>
            <a:off x="10558069" y="5079629"/>
            <a:ext cx="251388" cy="36933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01C783D-1F3A-91EC-62E7-00995271B9F5}"/>
                  </a:ext>
                </a:extLst>
              </p14:cNvPr>
              <p14:cNvContentPartPr/>
              <p14:nvPr/>
            </p14:nvContentPartPr>
            <p14:xfrm>
              <a:off x="9032400" y="136080"/>
              <a:ext cx="336600" cy="538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01C783D-1F3A-91EC-62E7-00995271B9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23040" y="126720"/>
                <a:ext cx="35532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F9F983-FE44-E1A8-04BB-C741419D05B5}"/>
                  </a:ext>
                </a:extLst>
              </p14:cNvPr>
              <p14:cNvContentPartPr/>
              <p14:nvPr/>
            </p14:nvContentPartPr>
            <p14:xfrm>
              <a:off x="3457800" y="823320"/>
              <a:ext cx="1889280" cy="4133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F9F983-FE44-E1A8-04BB-C741419D05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48440" y="813960"/>
                <a:ext cx="1908000" cy="4151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264222" y="864694"/>
            <a:ext cx="5561629" cy="172138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None/>
            </a:pPr>
            <a:r>
              <a:rPr lang="en-US" sz="2200">
                <a:solidFill>
                  <a:srgbClr val="0070C0"/>
                </a:solidFill>
              </a:rPr>
              <a:t>Instructor</a:t>
            </a:r>
            <a:r>
              <a:rPr lang="en-US" sz="2200"/>
              <a:t>: </a:t>
            </a:r>
            <a:r>
              <a:rPr lang="en-US" sz="2200">
                <a:solidFill>
                  <a:srgbClr val="353B3E"/>
                </a:solidFill>
              </a:rPr>
              <a:t>Paul Cao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-US" sz="2200" b="1">
                <a:solidFill>
                  <a:srgbClr val="0070C0"/>
                </a:solidFill>
              </a:rPr>
              <a:t>Email: </a:t>
            </a:r>
            <a:r>
              <a:rPr lang="en-US" sz="2200" b="1" u="sng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yic242@ucsd.edu</a:t>
            </a:r>
            <a:endParaRPr sz="2200" b="1">
              <a:solidFill>
                <a:srgbClr val="0070C0"/>
              </a:solidFill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-US" sz="2200" b="1">
                <a:solidFill>
                  <a:srgbClr val="0070C0"/>
                </a:solidFill>
              </a:rPr>
              <a:t>Office: CSE 2102</a:t>
            </a:r>
            <a:endParaRPr sz="2200">
              <a:solidFill>
                <a:schemeClr val="accent6"/>
              </a:solidFill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title"/>
          </p:nvPr>
        </p:nvSpPr>
        <p:spPr>
          <a:xfrm>
            <a:off x="591311" y="130705"/>
            <a:ext cx="10515600" cy="51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CSE30 Section A Spring 2024 </a:t>
            </a:r>
            <a:endParaRPr/>
          </a:p>
        </p:txBody>
      </p:sp>
      <p:sp>
        <p:nvSpPr>
          <p:cNvPr id="65" name="Google Shape;65;p2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66" name="Google Shape;66;p2"/>
          <p:cNvSpPr txBox="1"/>
          <p:nvPr/>
        </p:nvSpPr>
        <p:spPr>
          <a:xfrm>
            <a:off x="6069034" y="826287"/>
            <a:ext cx="5858744" cy="177889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Office Hours: CSE 2102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Friday</a:t>
            </a:r>
            <a:r>
              <a:rPr lang="en-US" sz="2200" b="0" i="0" u="none" strike="noStrike" cap="none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: 9:30am to 11:30 am 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Ask questions, review material, or just come to listen </a:t>
            </a:r>
            <a:endParaRPr/>
          </a:p>
          <a:p>
            <a:pPr marL="577850" marR="0" lvl="1" indent="-841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53B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 txBox="1"/>
          <p:nvPr/>
        </p:nvSpPr>
        <p:spPr>
          <a:xfrm>
            <a:off x="264222" y="2778794"/>
            <a:ext cx="7516804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Started at UCSD in Fall 2015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Taught at liberal arts colleges before moving to SD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 area in CS Education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Teaching Background: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Nearly all lower division courses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8A/8B/11/12/30/100/95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I’m not working: 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a good grocery shopper for the family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DIY stuff</a:t>
            </a:r>
            <a:endParaRPr/>
          </a:p>
        </p:txBody>
      </p:sp>
      <p:pic>
        <p:nvPicPr>
          <p:cNvPr id="68" name="Google Shape;68;p2" descr="A picture containing outdoor, man, young, lay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4818939">
            <a:off x="6719404" y="3353996"/>
            <a:ext cx="3279134" cy="245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0"/>
          <p:cNvSpPr txBox="1">
            <a:spLocks noGrp="1"/>
          </p:cNvSpPr>
          <p:nvPr>
            <p:ph type="title"/>
          </p:nvPr>
        </p:nvSpPr>
        <p:spPr>
          <a:xfrm>
            <a:off x="458008" y="-20802"/>
            <a:ext cx="10515600" cy="541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Machine code execution order</a:t>
            </a:r>
            <a:endParaRPr/>
          </a:p>
        </p:txBody>
      </p:sp>
      <p:sp>
        <p:nvSpPr>
          <p:cNvPr id="381" name="Google Shape;381;p20"/>
          <p:cNvSpPr txBox="1">
            <a:spLocks noGrp="1"/>
          </p:cNvSpPr>
          <p:nvPr>
            <p:ph type="body" idx="1"/>
          </p:nvPr>
        </p:nvSpPr>
        <p:spPr>
          <a:xfrm>
            <a:off x="921834" y="5610295"/>
            <a:ext cx="10941469" cy="115859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</a:pPr>
            <a:r>
              <a:rPr lang="en-US" sz="2000" b="1">
                <a:solidFill>
                  <a:schemeClr val="accent6"/>
                </a:solidFill>
              </a:rPr>
              <a:t>Execution order</a:t>
            </a:r>
            <a:r>
              <a:rPr lang="en-US" sz="2000">
                <a:solidFill>
                  <a:schemeClr val="accent6"/>
                </a:solidFill>
              </a:rPr>
              <a:t>: Programs execute </a:t>
            </a:r>
            <a:r>
              <a:rPr lang="en-US" sz="2000">
                <a:solidFill>
                  <a:schemeClr val="accent1"/>
                </a:solidFill>
              </a:rPr>
              <a:t>from instructions located in </a:t>
            </a:r>
            <a:r>
              <a:rPr lang="en-US" sz="2000" b="1">
                <a:solidFill>
                  <a:schemeClr val="accent1"/>
                </a:solidFill>
              </a:rPr>
              <a:t>low address </a:t>
            </a:r>
            <a:r>
              <a:rPr lang="en-US" sz="2000">
                <a:solidFill>
                  <a:schemeClr val="accent1"/>
                </a:solidFill>
              </a:rPr>
              <a:t>memory to </a:t>
            </a:r>
            <a:r>
              <a:rPr lang="en-US" sz="2000" b="1">
                <a:solidFill>
                  <a:schemeClr val="accent1"/>
                </a:solidFill>
              </a:rPr>
              <a:t>high address </a:t>
            </a:r>
            <a:r>
              <a:rPr lang="en-US" sz="2000">
                <a:solidFill>
                  <a:schemeClr val="accent1"/>
                </a:solidFill>
              </a:rPr>
              <a:t>memory</a:t>
            </a:r>
            <a:r>
              <a:rPr lang="en-US" sz="2000">
                <a:solidFill>
                  <a:schemeClr val="accent6"/>
                </a:solidFill>
              </a:rPr>
              <a:t> stepping </a:t>
            </a:r>
            <a:r>
              <a:rPr lang="en-US" sz="2000" b="1">
                <a:solidFill>
                  <a:srgbClr val="2C895B"/>
                </a:solidFill>
              </a:rPr>
              <a:t>one machine instruction at a time (</a:t>
            </a:r>
            <a:r>
              <a:rPr lang="en-US" sz="2000">
                <a:solidFill>
                  <a:schemeClr val="accent6"/>
                </a:solidFill>
              </a:rPr>
              <a:t>called</a:t>
            </a:r>
            <a:r>
              <a:rPr lang="en-US" sz="2000" b="1">
                <a:solidFill>
                  <a:srgbClr val="2C895B"/>
                </a:solidFill>
              </a:rPr>
              <a:t> </a:t>
            </a:r>
            <a:r>
              <a:rPr lang="en-US" sz="2000" b="1">
                <a:solidFill>
                  <a:schemeClr val="accent1"/>
                </a:solidFill>
              </a:rPr>
              <a:t>execution order</a:t>
            </a:r>
            <a:r>
              <a:rPr lang="en-US" sz="2000" b="1">
                <a:solidFill>
                  <a:srgbClr val="2C895B"/>
                </a:solidFill>
              </a:rPr>
              <a:t>) </a:t>
            </a:r>
            <a:r>
              <a:rPr lang="en-US" sz="2000" b="1">
                <a:solidFill>
                  <a:srgbClr val="F3753F"/>
                </a:solidFill>
              </a:rPr>
              <a:t>unless there is a branch </a:t>
            </a:r>
            <a:r>
              <a:rPr lang="en-US" sz="2000">
                <a:solidFill>
                  <a:schemeClr val="accent6"/>
                </a:solidFill>
              </a:rPr>
              <a:t>(example: loop, if statement etc.)</a:t>
            </a:r>
            <a:endParaRPr/>
          </a:p>
        </p:txBody>
      </p:sp>
      <p:sp>
        <p:nvSpPr>
          <p:cNvPr id="382" name="Google Shape;382;p20"/>
          <p:cNvSpPr/>
          <p:nvPr/>
        </p:nvSpPr>
        <p:spPr>
          <a:xfrm>
            <a:off x="6373714" y="1476150"/>
            <a:ext cx="2114550" cy="3659730"/>
          </a:xfrm>
          <a:prstGeom prst="rect">
            <a:avLst/>
          </a:prstGeom>
          <a:solidFill>
            <a:srgbClr val="50CC9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/>
          </a:p>
        </p:txBody>
      </p:sp>
      <p:sp>
        <p:nvSpPr>
          <p:cNvPr id="383" name="Google Shape;383;p20"/>
          <p:cNvSpPr txBox="1"/>
          <p:nvPr/>
        </p:nvSpPr>
        <p:spPr>
          <a:xfrm>
            <a:off x="4240032" y="1561770"/>
            <a:ext cx="219456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sp>
        <p:nvSpPr>
          <p:cNvPr id="384" name="Google Shape;384;p20"/>
          <p:cNvSpPr txBox="1"/>
          <p:nvPr/>
        </p:nvSpPr>
        <p:spPr>
          <a:xfrm>
            <a:off x="4509053" y="4124729"/>
            <a:ext cx="219456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instructions</a:t>
            </a:r>
            <a:endParaRPr/>
          </a:p>
        </p:txBody>
      </p:sp>
      <p:cxnSp>
        <p:nvCxnSpPr>
          <p:cNvPr id="385" name="Google Shape;385;p20"/>
          <p:cNvCxnSpPr/>
          <p:nvPr/>
        </p:nvCxnSpPr>
        <p:spPr>
          <a:xfrm rot="10800000" flipH="1">
            <a:off x="4710536" y="1921150"/>
            <a:ext cx="1975958" cy="189260"/>
          </a:xfrm>
          <a:prstGeom prst="straightConnector1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86" name="Google Shape;386;p20"/>
          <p:cNvCxnSpPr/>
          <p:nvPr/>
        </p:nvCxnSpPr>
        <p:spPr>
          <a:xfrm rot="10800000" flipH="1">
            <a:off x="4720116" y="4859353"/>
            <a:ext cx="1871184" cy="173595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387" name="Google Shape;387;p20"/>
          <p:cNvSpPr/>
          <p:nvPr/>
        </p:nvSpPr>
        <p:spPr>
          <a:xfrm>
            <a:off x="6734658" y="1607196"/>
            <a:ext cx="1638767" cy="259238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388" name="Google Shape;388;p20"/>
          <p:cNvSpPr/>
          <p:nvPr/>
        </p:nvSpPr>
        <p:spPr>
          <a:xfrm>
            <a:off x="6750282" y="1894366"/>
            <a:ext cx="1638767" cy="259238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389" name="Google Shape;389;p20"/>
          <p:cNvSpPr/>
          <p:nvPr/>
        </p:nvSpPr>
        <p:spPr>
          <a:xfrm>
            <a:off x="6750282" y="2178230"/>
            <a:ext cx="1638767" cy="259238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390" name="Google Shape;390;p20"/>
          <p:cNvSpPr/>
          <p:nvPr/>
        </p:nvSpPr>
        <p:spPr>
          <a:xfrm>
            <a:off x="6752765" y="4128438"/>
            <a:ext cx="1638767" cy="2592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 #3</a:t>
            </a:r>
            <a:endParaRPr/>
          </a:p>
        </p:txBody>
      </p:sp>
      <p:sp>
        <p:nvSpPr>
          <p:cNvPr id="391" name="Google Shape;391;p20"/>
          <p:cNvSpPr/>
          <p:nvPr/>
        </p:nvSpPr>
        <p:spPr>
          <a:xfrm>
            <a:off x="6752765" y="4404124"/>
            <a:ext cx="1638767" cy="2592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 #2</a:t>
            </a:r>
            <a:endParaRPr/>
          </a:p>
        </p:txBody>
      </p:sp>
      <p:sp>
        <p:nvSpPr>
          <p:cNvPr id="392" name="Google Shape;392;p20"/>
          <p:cNvSpPr/>
          <p:nvPr/>
        </p:nvSpPr>
        <p:spPr>
          <a:xfrm>
            <a:off x="6752764" y="4683286"/>
            <a:ext cx="1638767" cy="2592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 #1</a:t>
            </a:r>
            <a:endParaRPr/>
          </a:p>
        </p:txBody>
      </p:sp>
      <p:sp>
        <p:nvSpPr>
          <p:cNvPr id="393" name="Google Shape;393;p20"/>
          <p:cNvSpPr txBox="1"/>
          <p:nvPr/>
        </p:nvSpPr>
        <p:spPr>
          <a:xfrm>
            <a:off x="8488264" y="4848282"/>
            <a:ext cx="23134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 memory address</a:t>
            </a:r>
            <a:endParaRPr/>
          </a:p>
        </p:txBody>
      </p:sp>
      <p:sp>
        <p:nvSpPr>
          <p:cNvPr id="394" name="Google Shape;394;p20"/>
          <p:cNvSpPr txBox="1"/>
          <p:nvPr/>
        </p:nvSpPr>
        <p:spPr>
          <a:xfrm>
            <a:off x="8478715" y="1353460"/>
            <a:ext cx="24032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memory address</a:t>
            </a:r>
            <a:endParaRPr/>
          </a:p>
        </p:txBody>
      </p:sp>
      <p:sp>
        <p:nvSpPr>
          <p:cNvPr id="395" name="Google Shape;395;p20"/>
          <p:cNvSpPr txBox="1"/>
          <p:nvPr/>
        </p:nvSpPr>
        <p:spPr>
          <a:xfrm>
            <a:off x="5003529" y="2959629"/>
            <a:ext cx="150302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 code program</a:t>
            </a:r>
            <a:endParaRPr/>
          </a:p>
        </p:txBody>
      </p:sp>
      <p:cxnSp>
        <p:nvCxnSpPr>
          <p:cNvPr id="396" name="Google Shape;396;p20"/>
          <p:cNvCxnSpPr/>
          <p:nvPr/>
        </p:nvCxnSpPr>
        <p:spPr>
          <a:xfrm>
            <a:off x="5337312" y="3765150"/>
            <a:ext cx="1397346" cy="437528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7" name="Google Shape;397;p20"/>
          <p:cNvSpPr/>
          <p:nvPr/>
        </p:nvSpPr>
        <p:spPr>
          <a:xfrm>
            <a:off x="8631622" y="3493853"/>
            <a:ext cx="206078" cy="143320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20"/>
          <p:cNvSpPr/>
          <p:nvPr/>
        </p:nvSpPr>
        <p:spPr>
          <a:xfrm>
            <a:off x="6725518" y="3540643"/>
            <a:ext cx="1638767" cy="2592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 #n</a:t>
            </a:r>
            <a:endParaRPr/>
          </a:p>
        </p:txBody>
      </p:sp>
      <p:sp>
        <p:nvSpPr>
          <p:cNvPr id="399" name="Google Shape;399;p20"/>
          <p:cNvSpPr/>
          <p:nvPr/>
        </p:nvSpPr>
        <p:spPr>
          <a:xfrm>
            <a:off x="6723570" y="3835333"/>
            <a:ext cx="1638767" cy="2592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 #...</a:t>
            </a:r>
            <a:endParaRPr/>
          </a:p>
        </p:txBody>
      </p:sp>
      <p:sp>
        <p:nvSpPr>
          <p:cNvPr id="400" name="Google Shape;400;p20"/>
          <p:cNvSpPr txBox="1"/>
          <p:nvPr/>
        </p:nvSpPr>
        <p:spPr>
          <a:xfrm>
            <a:off x="8830645" y="4002463"/>
            <a:ext cx="24032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Direction of execution</a:t>
            </a:r>
            <a:endParaRPr/>
          </a:p>
        </p:txBody>
      </p:sp>
      <p:sp>
        <p:nvSpPr>
          <p:cNvPr id="401" name="Google Shape;401;p20"/>
          <p:cNvSpPr/>
          <p:nvPr/>
        </p:nvSpPr>
        <p:spPr>
          <a:xfrm>
            <a:off x="1843865" y="1770144"/>
            <a:ext cx="2803776" cy="3549227"/>
          </a:xfrm>
          <a:prstGeom prst="roundRect">
            <a:avLst>
              <a:gd name="adj" fmla="val 16667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20"/>
          <p:cNvSpPr txBox="1"/>
          <p:nvPr/>
        </p:nvSpPr>
        <p:spPr>
          <a:xfrm>
            <a:off x="2050170" y="1710582"/>
            <a:ext cx="6635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60875" rIns="90000" bIns="4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CPU</a:t>
            </a:r>
            <a:endParaRPr/>
          </a:p>
        </p:txBody>
      </p:sp>
      <p:grpSp>
        <p:nvGrpSpPr>
          <p:cNvPr id="403" name="Google Shape;403;p20"/>
          <p:cNvGrpSpPr/>
          <p:nvPr/>
        </p:nvGrpSpPr>
        <p:grpSpPr>
          <a:xfrm>
            <a:off x="3230125" y="1840347"/>
            <a:ext cx="1367896" cy="2220456"/>
            <a:chOff x="130661" y="-1277915"/>
            <a:chExt cx="1367896" cy="2220456"/>
          </a:xfrm>
        </p:grpSpPr>
        <p:sp>
          <p:nvSpPr>
            <p:cNvPr id="404" name="Google Shape;404;p20"/>
            <p:cNvSpPr txBox="1"/>
            <p:nvPr/>
          </p:nvSpPr>
          <p:spPr>
            <a:xfrm>
              <a:off x="130661" y="-1277915"/>
              <a:ext cx="1367896" cy="365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60875" rIns="90000" bIns="45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registers</a:t>
              </a:r>
              <a:endParaRPr/>
            </a:p>
          </p:txBody>
        </p:sp>
        <p:cxnSp>
          <p:nvCxnSpPr>
            <p:cNvPr id="405" name="Google Shape;405;p20"/>
            <p:cNvCxnSpPr/>
            <p:nvPr/>
          </p:nvCxnSpPr>
          <p:spPr>
            <a:xfrm>
              <a:off x="662529" y="338899"/>
              <a:ext cx="0" cy="603642"/>
            </a:xfrm>
            <a:prstGeom prst="straightConnector1">
              <a:avLst/>
            </a:prstGeom>
            <a:noFill/>
            <a:ln w="76200" cap="flat" cmpd="sng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grpSp>
        <p:nvGrpSpPr>
          <p:cNvPr id="406" name="Google Shape;406;p20"/>
          <p:cNvGrpSpPr/>
          <p:nvPr/>
        </p:nvGrpSpPr>
        <p:grpSpPr>
          <a:xfrm>
            <a:off x="2114962" y="4404399"/>
            <a:ext cx="2330291" cy="759721"/>
            <a:chOff x="467597" y="1292825"/>
            <a:chExt cx="2330291" cy="759721"/>
          </a:xfrm>
        </p:grpSpPr>
        <p:sp>
          <p:nvSpPr>
            <p:cNvPr id="407" name="Google Shape;407;p20"/>
            <p:cNvSpPr/>
            <p:nvPr/>
          </p:nvSpPr>
          <p:spPr>
            <a:xfrm>
              <a:off x="467597" y="1686786"/>
              <a:ext cx="2330291" cy="36576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0000" tIns="60875" rIns="90000" bIns="45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instruction register</a:t>
              </a:r>
              <a:endParaRPr/>
            </a:p>
          </p:txBody>
        </p:sp>
        <p:cxnSp>
          <p:nvCxnSpPr>
            <p:cNvPr id="408" name="Google Shape;408;p20"/>
            <p:cNvCxnSpPr/>
            <p:nvPr/>
          </p:nvCxnSpPr>
          <p:spPr>
            <a:xfrm>
              <a:off x="1743336" y="1292825"/>
              <a:ext cx="0" cy="371968"/>
            </a:xfrm>
            <a:prstGeom prst="straightConnector1">
              <a:avLst/>
            </a:prstGeom>
            <a:noFill/>
            <a:ln w="76200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none" w="sm" len="sm"/>
            </a:ln>
          </p:spPr>
        </p:cxnSp>
      </p:grpSp>
      <p:sp>
        <p:nvSpPr>
          <p:cNvPr id="409" name="Google Shape;409;p20"/>
          <p:cNvSpPr txBox="1"/>
          <p:nvPr/>
        </p:nvSpPr>
        <p:spPr>
          <a:xfrm>
            <a:off x="2489520" y="4051923"/>
            <a:ext cx="569387" cy="369332"/>
          </a:xfrm>
          <a:prstGeom prst="rect">
            <a:avLst/>
          </a:prstGeom>
          <a:solidFill>
            <a:srgbClr val="C1EFF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endParaRPr/>
          </a:p>
        </p:txBody>
      </p:sp>
      <p:sp>
        <p:nvSpPr>
          <p:cNvPr id="410" name="Google Shape;410;p20"/>
          <p:cNvSpPr txBox="1"/>
          <p:nvPr/>
        </p:nvSpPr>
        <p:spPr>
          <a:xfrm>
            <a:off x="3065912" y="4051923"/>
            <a:ext cx="389850" cy="369332"/>
          </a:xfrm>
          <a:prstGeom prst="rect">
            <a:avLst/>
          </a:prstGeom>
          <a:solidFill>
            <a:srgbClr val="C1EFF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r0</a:t>
            </a:r>
            <a:endParaRPr/>
          </a:p>
        </p:txBody>
      </p:sp>
      <p:sp>
        <p:nvSpPr>
          <p:cNvPr id="411" name="Google Shape;411;p20"/>
          <p:cNvSpPr txBox="1"/>
          <p:nvPr/>
        </p:nvSpPr>
        <p:spPr>
          <a:xfrm>
            <a:off x="3453200" y="4051923"/>
            <a:ext cx="389850" cy="369332"/>
          </a:xfrm>
          <a:prstGeom prst="rect">
            <a:avLst/>
          </a:prstGeom>
          <a:solidFill>
            <a:srgbClr val="C1EFF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r1</a:t>
            </a:r>
            <a:endParaRPr/>
          </a:p>
        </p:txBody>
      </p:sp>
      <p:sp>
        <p:nvSpPr>
          <p:cNvPr id="412" name="Google Shape;412;p20"/>
          <p:cNvSpPr txBox="1"/>
          <p:nvPr/>
        </p:nvSpPr>
        <p:spPr>
          <a:xfrm>
            <a:off x="3847540" y="4051923"/>
            <a:ext cx="389850" cy="369332"/>
          </a:xfrm>
          <a:prstGeom prst="rect">
            <a:avLst/>
          </a:prstGeom>
          <a:solidFill>
            <a:srgbClr val="C1EFF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r2</a:t>
            </a:r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3302586" y="2213849"/>
            <a:ext cx="1134208" cy="226815"/>
          </a:xfrm>
          <a:prstGeom prst="rect">
            <a:avLst/>
          </a:prstGeom>
          <a:solidFill>
            <a:srgbClr val="D2DAE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0"/>
          <p:cNvSpPr/>
          <p:nvPr/>
        </p:nvSpPr>
        <p:spPr>
          <a:xfrm>
            <a:off x="3331418" y="3234101"/>
            <a:ext cx="1134208" cy="226815"/>
          </a:xfrm>
          <a:prstGeom prst="rect">
            <a:avLst/>
          </a:prstGeom>
          <a:solidFill>
            <a:srgbClr val="D2DAE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0"/>
          <p:cNvSpPr/>
          <p:nvPr/>
        </p:nvSpPr>
        <p:spPr>
          <a:xfrm>
            <a:off x="3335489" y="3007286"/>
            <a:ext cx="1134208" cy="226815"/>
          </a:xfrm>
          <a:prstGeom prst="rect">
            <a:avLst/>
          </a:prstGeom>
          <a:solidFill>
            <a:srgbClr val="D2DAE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0"/>
          <p:cNvSpPr/>
          <p:nvPr/>
        </p:nvSpPr>
        <p:spPr>
          <a:xfrm>
            <a:off x="3331418" y="2733252"/>
            <a:ext cx="1134208" cy="226815"/>
          </a:xfrm>
          <a:prstGeom prst="rect">
            <a:avLst/>
          </a:prstGeom>
          <a:solidFill>
            <a:srgbClr val="D2DAE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0"/>
          <p:cNvSpPr txBox="1"/>
          <p:nvPr/>
        </p:nvSpPr>
        <p:spPr>
          <a:xfrm>
            <a:off x="2788990" y="2098029"/>
            <a:ext cx="47961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R0</a:t>
            </a:r>
            <a:endParaRPr/>
          </a:p>
        </p:txBody>
      </p:sp>
      <p:sp>
        <p:nvSpPr>
          <p:cNvPr id="418" name="Google Shape;418;p20"/>
          <p:cNvSpPr txBox="1"/>
          <p:nvPr/>
        </p:nvSpPr>
        <p:spPr>
          <a:xfrm>
            <a:off x="1935666" y="813439"/>
            <a:ext cx="1838965" cy="6463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Address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(Register name)</a:t>
            </a:r>
            <a:endParaRPr/>
          </a:p>
        </p:txBody>
      </p:sp>
      <p:sp>
        <p:nvSpPr>
          <p:cNvPr id="419" name="Google Shape;419;p20"/>
          <p:cNvSpPr txBox="1"/>
          <p:nvPr/>
        </p:nvSpPr>
        <p:spPr>
          <a:xfrm>
            <a:off x="3853279" y="589628"/>
            <a:ext cx="1107996" cy="6463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Register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/>
          </a:p>
        </p:txBody>
      </p:sp>
      <p:cxnSp>
        <p:nvCxnSpPr>
          <p:cNvPr id="420" name="Google Shape;420;p20"/>
          <p:cNvCxnSpPr/>
          <p:nvPr/>
        </p:nvCxnSpPr>
        <p:spPr>
          <a:xfrm>
            <a:off x="2972040" y="1464268"/>
            <a:ext cx="47022" cy="53074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21" name="Google Shape;421;p20"/>
          <p:cNvCxnSpPr/>
          <p:nvPr/>
        </p:nvCxnSpPr>
        <p:spPr>
          <a:xfrm flipH="1">
            <a:off x="3998511" y="1250355"/>
            <a:ext cx="190263" cy="65159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22" name="Google Shape;422;p20"/>
          <p:cNvSpPr txBox="1"/>
          <p:nvPr/>
        </p:nvSpPr>
        <p:spPr>
          <a:xfrm>
            <a:off x="3630759" y="2335128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423" name="Google Shape;423;p20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1"/>
          <p:cNvSpPr/>
          <p:nvPr/>
        </p:nvSpPr>
        <p:spPr>
          <a:xfrm>
            <a:off x="5361138" y="773448"/>
            <a:ext cx="1696331" cy="2906445"/>
          </a:xfrm>
          <a:prstGeom prst="rect">
            <a:avLst/>
          </a:prstGeom>
          <a:solidFill>
            <a:srgbClr val="FFF3DA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1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496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From Source to Machine code </a:t>
            </a:r>
            <a:endParaRPr/>
          </a:p>
        </p:txBody>
      </p:sp>
      <p:sp>
        <p:nvSpPr>
          <p:cNvPr id="430" name="Google Shape;430;p21"/>
          <p:cNvSpPr txBox="1">
            <a:spLocks noGrp="1"/>
          </p:cNvSpPr>
          <p:nvPr>
            <p:ph type="body" idx="1"/>
          </p:nvPr>
        </p:nvSpPr>
        <p:spPr>
          <a:xfrm>
            <a:off x="737286" y="4183256"/>
            <a:ext cx="11174451" cy="245692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The </a:t>
            </a:r>
            <a:r>
              <a:rPr lang="en-US" sz="2000" b="1"/>
              <a:t>granularity</a:t>
            </a:r>
            <a:r>
              <a:rPr lang="en-US" sz="2000"/>
              <a:t> of </a:t>
            </a:r>
            <a:r>
              <a:rPr lang="en-US" sz="2000" b="1"/>
              <a:t>compilation and assembly </a:t>
            </a:r>
            <a:r>
              <a:rPr lang="en-US" sz="2000"/>
              <a:t>is a </a:t>
            </a:r>
            <a:r>
              <a:rPr lang="en-US" sz="2000" b="1">
                <a:solidFill>
                  <a:schemeClr val="accent1"/>
                </a:solidFill>
              </a:rPr>
              <a:t>single text file </a:t>
            </a:r>
            <a:r>
              <a:rPr lang="en-US" sz="2000">
                <a:solidFill>
                  <a:schemeClr val="accent6"/>
                </a:solidFill>
              </a:rPr>
              <a:t>(called a </a:t>
            </a:r>
            <a:r>
              <a:rPr lang="en-US" sz="2000" b="1">
                <a:solidFill>
                  <a:schemeClr val="accent1"/>
                </a:solidFill>
              </a:rPr>
              <a:t>translation unit</a:t>
            </a:r>
            <a:r>
              <a:rPr lang="en-US" sz="2000" b="1">
                <a:solidFill>
                  <a:schemeClr val="accent6"/>
                </a:solidFill>
              </a:rPr>
              <a:t>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.</a:t>
            </a:r>
            <a:r>
              <a:rPr lang="en-US" sz="2000" b="1"/>
              <a:t>c </a:t>
            </a:r>
            <a:r>
              <a:rPr lang="en-US" sz="2000"/>
              <a:t>file is a C </a:t>
            </a:r>
            <a:r>
              <a:rPr lang="en-US" sz="2000" b="1"/>
              <a:t>source</a:t>
            </a:r>
            <a:r>
              <a:rPr lang="en-US" sz="2000"/>
              <a:t> file (file.c)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 b="1"/>
              <a:t>.S </a:t>
            </a:r>
            <a:r>
              <a:rPr lang="en-US" sz="2000"/>
              <a:t>file (upper case S) is a </a:t>
            </a:r>
            <a:r>
              <a:rPr lang="en-US" sz="2000" b="1"/>
              <a:t>human</a:t>
            </a:r>
            <a:r>
              <a:rPr lang="en-US" sz="2000"/>
              <a:t> written </a:t>
            </a:r>
            <a:r>
              <a:rPr lang="en-US" sz="2000" b="1"/>
              <a:t>assembly source </a:t>
            </a:r>
            <a:r>
              <a:rPr lang="en-US" sz="2000"/>
              <a:t>file (file.S)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 b="1"/>
              <a:t>.s </a:t>
            </a:r>
            <a:r>
              <a:rPr lang="en-US" sz="2000"/>
              <a:t>file (lower case s) is a </a:t>
            </a:r>
            <a:r>
              <a:rPr lang="en-US" sz="2000" b="1"/>
              <a:t>compiler</a:t>
            </a:r>
            <a:r>
              <a:rPr lang="en-US" sz="2000"/>
              <a:t> generated </a:t>
            </a:r>
            <a:r>
              <a:rPr lang="en-US" sz="2000" b="1"/>
              <a:t>assemble source </a:t>
            </a:r>
            <a:r>
              <a:rPr lang="en-US" sz="2000"/>
              <a:t>file (file.s)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 b="1"/>
              <a:t>.o </a:t>
            </a:r>
            <a:r>
              <a:rPr lang="en-US" sz="2000"/>
              <a:t>file is a </a:t>
            </a:r>
            <a:r>
              <a:rPr lang="en-US" sz="2000" b="1"/>
              <a:t>machine code binary</a:t>
            </a:r>
            <a:r>
              <a:rPr lang="en-US" sz="2000"/>
              <a:t> </a:t>
            </a:r>
            <a:r>
              <a:rPr lang="en-US" sz="2000" b="1"/>
              <a:t>(object) </a:t>
            </a:r>
            <a:r>
              <a:rPr lang="en-US" sz="2000"/>
              <a:t>file (file.o) 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Multiple </a:t>
            </a:r>
            <a:r>
              <a:rPr lang="en-US" sz="2000" b="1"/>
              <a:t>.o </a:t>
            </a:r>
            <a:r>
              <a:rPr lang="en-US" sz="2000"/>
              <a:t>files are </a:t>
            </a:r>
            <a:r>
              <a:rPr lang="en-US" sz="2000" b="1"/>
              <a:t>combined</a:t>
            </a:r>
            <a:r>
              <a:rPr lang="en-US" sz="2000"/>
              <a:t> (linked) into an </a:t>
            </a:r>
            <a:r>
              <a:rPr lang="en-US" sz="2000" b="1"/>
              <a:t>executable file</a:t>
            </a:r>
            <a:endParaRPr/>
          </a:p>
        </p:txBody>
      </p:sp>
      <p:sp>
        <p:nvSpPr>
          <p:cNvPr id="431" name="Google Shape;431;p21"/>
          <p:cNvSpPr/>
          <p:nvPr/>
        </p:nvSpPr>
        <p:spPr>
          <a:xfrm>
            <a:off x="528281" y="816427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 source</a:t>
            </a:r>
            <a:endParaRPr/>
          </a:p>
        </p:txBody>
      </p:sp>
      <p:sp>
        <p:nvSpPr>
          <p:cNvPr id="432" name="Google Shape;432;p21"/>
          <p:cNvSpPr/>
          <p:nvPr/>
        </p:nvSpPr>
        <p:spPr>
          <a:xfrm>
            <a:off x="1882464" y="816426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Rust source</a:t>
            </a:r>
            <a:endParaRPr/>
          </a:p>
        </p:txBody>
      </p:sp>
      <p:sp>
        <p:nvSpPr>
          <p:cNvPr id="433" name="Google Shape;433;p21"/>
          <p:cNvSpPr/>
          <p:nvPr/>
        </p:nvSpPr>
        <p:spPr>
          <a:xfrm>
            <a:off x="3410819" y="816426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 source</a:t>
            </a:r>
            <a:endParaRPr/>
          </a:p>
        </p:txBody>
      </p:sp>
      <p:sp>
        <p:nvSpPr>
          <p:cNvPr id="434" name="Google Shape;434;p21"/>
          <p:cNvSpPr/>
          <p:nvPr/>
        </p:nvSpPr>
        <p:spPr>
          <a:xfrm>
            <a:off x="737286" y="2035085"/>
            <a:ext cx="3520440" cy="463731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ARM Assembly</a:t>
            </a:r>
            <a:endParaRPr/>
          </a:p>
        </p:txBody>
      </p:sp>
      <p:sp>
        <p:nvSpPr>
          <p:cNvPr id="435" name="Google Shape;435;p21"/>
          <p:cNvSpPr/>
          <p:nvPr/>
        </p:nvSpPr>
        <p:spPr>
          <a:xfrm>
            <a:off x="987066" y="2955270"/>
            <a:ext cx="2855417" cy="476989"/>
          </a:xfrm>
          <a:prstGeom prst="parallelogram">
            <a:avLst>
              <a:gd name="adj" fmla="val 25000"/>
            </a:avLst>
          </a:prstGeom>
          <a:solidFill>
            <a:srgbClr val="7030A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ARM Machine code</a:t>
            </a:r>
            <a:endParaRPr/>
          </a:p>
        </p:txBody>
      </p:sp>
      <p:sp>
        <p:nvSpPr>
          <p:cNvPr id="436" name="Google Shape;436;p21"/>
          <p:cNvSpPr txBox="1"/>
          <p:nvPr/>
        </p:nvSpPr>
        <p:spPr>
          <a:xfrm>
            <a:off x="5538607" y="757381"/>
            <a:ext cx="122137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High level Language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File (text)</a:t>
            </a:r>
            <a:endParaRPr/>
          </a:p>
        </p:txBody>
      </p:sp>
      <p:sp>
        <p:nvSpPr>
          <p:cNvPr id="437" name="Google Shape;437;p21"/>
          <p:cNvSpPr txBox="1"/>
          <p:nvPr/>
        </p:nvSpPr>
        <p:spPr>
          <a:xfrm>
            <a:off x="5431671" y="1992106"/>
            <a:ext cx="154401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Assembly file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(text)</a:t>
            </a:r>
            <a:endParaRPr/>
          </a:p>
        </p:txBody>
      </p:sp>
      <p:sp>
        <p:nvSpPr>
          <p:cNvPr id="438" name="Google Shape;438;p21"/>
          <p:cNvSpPr txBox="1"/>
          <p:nvPr/>
        </p:nvSpPr>
        <p:spPr>
          <a:xfrm>
            <a:off x="5487437" y="2991837"/>
            <a:ext cx="121058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Object file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(binary)</a:t>
            </a:r>
            <a:endParaRPr/>
          </a:p>
        </p:txBody>
      </p:sp>
      <p:sp>
        <p:nvSpPr>
          <p:cNvPr id="439" name="Google Shape;439;p21"/>
          <p:cNvSpPr txBox="1"/>
          <p:nvPr/>
        </p:nvSpPr>
        <p:spPr>
          <a:xfrm>
            <a:off x="3985563" y="1557497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/>
          </a:p>
        </p:txBody>
      </p:sp>
      <p:sp>
        <p:nvSpPr>
          <p:cNvPr id="440" name="Google Shape;440;p21"/>
          <p:cNvSpPr txBox="1"/>
          <p:nvPr/>
        </p:nvSpPr>
        <p:spPr>
          <a:xfrm>
            <a:off x="3985562" y="2621050"/>
            <a:ext cx="12490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assembler</a:t>
            </a:r>
            <a:endParaRPr/>
          </a:p>
        </p:txBody>
      </p:sp>
      <p:sp>
        <p:nvSpPr>
          <p:cNvPr id="441" name="Google Shape;441;p21"/>
          <p:cNvSpPr/>
          <p:nvPr/>
        </p:nvSpPr>
        <p:spPr>
          <a:xfrm>
            <a:off x="3750757" y="1559727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1"/>
          <p:cNvSpPr/>
          <p:nvPr/>
        </p:nvSpPr>
        <p:spPr>
          <a:xfrm>
            <a:off x="2321765" y="1575029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1"/>
          <p:cNvSpPr/>
          <p:nvPr/>
        </p:nvSpPr>
        <p:spPr>
          <a:xfrm>
            <a:off x="909961" y="1543126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1"/>
          <p:cNvSpPr/>
          <p:nvPr/>
        </p:nvSpPr>
        <p:spPr>
          <a:xfrm>
            <a:off x="2218503" y="2485851"/>
            <a:ext cx="325553" cy="4280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1"/>
          <p:cNvSpPr/>
          <p:nvPr/>
        </p:nvSpPr>
        <p:spPr>
          <a:xfrm>
            <a:off x="7485659" y="738665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 source</a:t>
            </a:r>
            <a:endParaRPr/>
          </a:p>
        </p:txBody>
      </p:sp>
      <p:sp>
        <p:nvSpPr>
          <p:cNvPr id="446" name="Google Shape;446;p21"/>
          <p:cNvSpPr/>
          <p:nvPr/>
        </p:nvSpPr>
        <p:spPr>
          <a:xfrm>
            <a:off x="8839842" y="738664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Rust source</a:t>
            </a:r>
            <a:endParaRPr/>
          </a:p>
        </p:txBody>
      </p:sp>
      <p:sp>
        <p:nvSpPr>
          <p:cNvPr id="447" name="Google Shape;447;p21"/>
          <p:cNvSpPr/>
          <p:nvPr/>
        </p:nvSpPr>
        <p:spPr>
          <a:xfrm>
            <a:off x="10368197" y="738664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 source</a:t>
            </a:r>
            <a:endParaRPr/>
          </a:p>
        </p:txBody>
      </p:sp>
      <p:sp>
        <p:nvSpPr>
          <p:cNvPr id="448" name="Google Shape;448;p21"/>
          <p:cNvSpPr/>
          <p:nvPr/>
        </p:nvSpPr>
        <p:spPr>
          <a:xfrm>
            <a:off x="7694664" y="1957323"/>
            <a:ext cx="3520440" cy="463731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Assembly</a:t>
            </a:r>
            <a:endParaRPr/>
          </a:p>
        </p:txBody>
      </p:sp>
      <p:sp>
        <p:nvSpPr>
          <p:cNvPr id="449" name="Google Shape;449;p21"/>
          <p:cNvSpPr/>
          <p:nvPr/>
        </p:nvSpPr>
        <p:spPr>
          <a:xfrm>
            <a:off x="8027692" y="2924418"/>
            <a:ext cx="3026755" cy="504582"/>
          </a:xfrm>
          <a:prstGeom prst="parallelogram">
            <a:avLst>
              <a:gd name="adj" fmla="val 25000"/>
            </a:avLst>
          </a:prstGeom>
          <a:solidFill>
            <a:srgbClr val="7030A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Machine code</a:t>
            </a:r>
            <a:endParaRPr/>
          </a:p>
        </p:txBody>
      </p:sp>
      <p:sp>
        <p:nvSpPr>
          <p:cNvPr id="450" name="Google Shape;450;p21"/>
          <p:cNvSpPr txBox="1"/>
          <p:nvPr/>
        </p:nvSpPr>
        <p:spPr>
          <a:xfrm>
            <a:off x="10942941" y="1479735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/>
          </a:p>
        </p:txBody>
      </p:sp>
      <p:sp>
        <p:nvSpPr>
          <p:cNvPr id="451" name="Google Shape;451;p21"/>
          <p:cNvSpPr txBox="1"/>
          <p:nvPr/>
        </p:nvSpPr>
        <p:spPr>
          <a:xfrm>
            <a:off x="10942940" y="2543288"/>
            <a:ext cx="12490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assembler</a:t>
            </a:r>
            <a:endParaRPr/>
          </a:p>
        </p:txBody>
      </p:sp>
      <p:sp>
        <p:nvSpPr>
          <p:cNvPr id="452" name="Google Shape;452;p21"/>
          <p:cNvSpPr/>
          <p:nvPr/>
        </p:nvSpPr>
        <p:spPr>
          <a:xfrm>
            <a:off x="10708135" y="1481965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1"/>
          <p:cNvSpPr/>
          <p:nvPr/>
        </p:nvSpPr>
        <p:spPr>
          <a:xfrm>
            <a:off x="9279143" y="1497267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1"/>
          <p:cNvSpPr/>
          <p:nvPr/>
        </p:nvSpPr>
        <p:spPr>
          <a:xfrm>
            <a:off x="7867339" y="1465364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1"/>
          <p:cNvSpPr/>
          <p:nvPr/>
        </p:nvSpPr>
        <p:spPr>
          <a:xfrm>
            <a:off x="9381328" y="2437709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1"/>
          <p:cNvSpPr txBox="1"/>
          <p:nvPr/>
        </p:nvSpPr>
        <p:spPr>
          <a:xfrm>
            <a:off x="11927778" y="6569599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2"/>
          <p:cNvSpPr txBox="1">
            <a:spLocks noGrp="1"/>
          </p:cNvSpPr>
          <p:nvPr>
            <p:ph type="body" idx="1"/>
          </p:nvPr>
        </p:nvSpPr>
        <p:spPr>
          <a:xfrm>
            <a:off x="598911" y="3325640"/>
            <a:ext cx="11331909" cy="3452363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Each source file (</a:t>
            </a:r>
            <a:r>
              <a:rPr lang="en-US" sz="1800" b="1">
                <a:solidFill>
                  <a:schemeClr val="accent1"/>
                </a:solidFill>
              </a:rPr>
              <a:t>Translation unit) </a:t>
            </a:r>
            <a:r>
              <a:rPr lang="en-US" sz="1800"/>
              <a:t> is compiled (or assembled) independently to an object file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When we </a:t>
            </a:r>
            <a:r>
              <a:rPr lang="en-US" sz="1800">
                <a:solidFill>
                  <a:schemeClr val="accent1"/>
                </a:solidFill>
              </a:rPr>
              <a:t>modify a single file </a:t>
            </a:r>
            <a:r>
              <a:rPr lang="en-US" sz="1800"/>
              <a:t>in a </a:t>
            </a:r>
            <a:r>
              <a:rPr lang="en-US" sz="1800">
                <a:solidFill>
                  <a:schemeClr val="accent3"/>
                </a:solidFill>
              </a:rPr>
              <a:t>multi-source file program</a:t>
            </a:r>
            <a:r>
              <a:rPr lang="en-US" sz="1800"/>
              <a:t>, we want to only </a:t>
            </a:r>
            <a:r>
              <a:rPr lang="en-US" sz="1800" b="1">
                <a:solidFill>
                  <a:srgbClr val="00B050"/>
                </a:solidFill>
              </a:rPr>
              <a:t>recompile</a:t>
            </a:r>
            <a:r>
              <a:rPr lang="en-US" sz="1800">
                <a:solidFill>
                  <a:srgbClr val="00B050"/>
                </a:solidFill>
              </a:rPr>
              <a:t> the </a:t>
            </a:r>
            <a:r>
              <a:rPr lang="en-US" sz="1800" b="1">
                <a:solidFill>
                  <a:srgbClr val="00B050"/>
                </a:solidFill>
              </a:rPr>
              <a:t>file</a:t>
            </a:r>
            <a:r>
              <a:rPr lang="en-US" sz="1800">
                <a:solidFill>
                  <a:srgbClr val="00B050"/>
                </a:solidFill>
              </a:rPr>
              <a:t> that changed </a:t>
            </a:r>
            <a:r>
              <a:rPr lang="en-US" sz="1800"/>
              <a:t>and </a:t>
            </a:r>
            <a:r>
              <a:rPr lang="en-US" sz="1800">
                <a:solidFill>
                  <a:srgbClr val="F37440"/>
                </a:solidFill>
              </a:rPr>
              <a:t>combine </a:t>
            </a:r>
            <a:r>
              <a:rPr lang="en-US" sz="1800">
                <a:solidFill>
                  <a:schemeClr val="accent6"/>
                </a:solidFill>
              </a:rPr>
              <a:t>it with the </a:t>
            </a:r>
            <a:r>
              <a:rPr lang="en-US" sz="1800">
                <a:solidFill>
                  <a:srgbClr val="F37440"/>
                </a:solidFill>
              </a:rPr>
              <a:t>other already compiled object files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 b="1">
                <a:solidFill>
                  <a:schemeClr val="accent1"/>
                </a:solidFill>
              </a:rPr>
              <a:t>Library file </a:t>
            </a:r>
            <a:r>
              <a:rPr lang="en-US" sz="1800">
                <a:solidFill>
                  <a:schemeClr val="accent6"/>
                </a:solidFill>
              </a:rPr>
              <a:t>(lib</a:t>
            </a:r>
            <a:r>
              <a:rPr lang="en-US" sz="1800">
                <a:solidFill>
                  <a:srgbClr val="00B050"/>
                </a:solidFill>
              </a:rPr>
              <a:t>XX</a:t>
            </a:r>
            <a:r>
              <a:rPr lang="en-US" sz="1800">
                <a:solidFill>
                  <a:schemeClr val="accent6"/>
                </a:solidFill>
              </a:rPr>
              <a:t>.a – where </a:t>
            </a:r>
            <a:r>
              <a:rPr lang="en-US" sz="1800">
                <a:solidFill>
                  <a:srgbClr val="00B050"/>
                </a:solidFill>
              </a:rPr>
              <a:t>XX</a:t>
            </a:r>
            <a:r>
              <a:rPr lang="en-US" sz="1800">
                <a:solidFill>
                  <a:schemeClr val="accent6"/>
                </a:solidFill>
              </a:rPr>
              <a:t> is the library name) is an </a:t>
            </a:r>
            <a:r>
              <a:rPr lang="en-US" sz="1800" b="1">
                <a:solidFill>
                  <a:schemeClr val="accent6"/>
                </a:solidFill>
              </a:rPr>
              <a:t>aggregation</a:t>
            </a:r>
            <a:r>
              <a:rPr lang="en-US" sz="1800">
                <a:solidFill>
                  <a:schemeClr val="accent6"/>
                </a:solidFill>
              </a:rPr>
              <a:t> of </a:t>
            </a:r>
            <a:r>
              <a:rPr lang="en-US" sz="1800" b="1">
                <a:solidFill>
                  <a:schemeClr val="accent6"/>
                </a:solidFill>
              </a:rPr>
              <a:t>distinct object </a:t>
            </a:r>
            <a:r>
              <a:rPr lang="en-US" sz="1800">
                <a:solidFill>
                  <a:schemeClr val="accent6"/>
                </a:solidFill>
              </a:rPr>
              <a:t>(.o) files 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1800"/>
              <a:buChar char="•"/>
            </a:pPr>
            <a:r>
              <a:rPr lang="en-US" sz="1800">
                <a:solidFill>
                  <a:srgbClr val="00B050"/>
                </a:solidFill>
              </a:rPr>
              <a:t>Linker</a:t>
            </a:r>
            <a:r>
              <a:rPr lang="en-US" sz="1800">
                <a:solidFill>
                  <a:schemeClr val="accent6"/>
                </a:solidFill>
              </a:rPr>
              <a:t> </a:t>
            </a:r>
            <a:r>
              <a:rPr lang="en-US" sz="1800">
                <a:solidFill>
                  <a:schemeClr val="accent1"/>
                </a:solidFill>
              </a:rPr>
              <a:t>combines </a:t>
            </a:r>
            <a:r>
              <a:rPr lang="en-US" sz="1800">
                <a:solidFill>
                  <a:schemeClr val="accent6"/>
                </a:solidFill>
              </a:rPr>
              <a:t>all the </a:t>
            </a:r>
            <a:r>
              <a:rPr lang="en-US" sz="1800">
                <a:solidFill>
                  <a:schemeClr val="accent1"/>
                </a:solidFill>
              </a:rPr>
              <a:t>listed object files together </a:t>
            </a:r>
            <a:r>
              <a:rPr lang="en-US" sz="1800">
                <a:solidFill>
                  <a:schemeClr val="accent6"/>
                </a:solidFill>
              </a:rPr>
              <a:t>plus </a:t>
            </a:r>
            <a:r>
              <a:rPr lang="en-US" sz="1800" b="1">
                <a:solidFill>
                  <a:schemeClr val="accent6"/>
                </a:solidFill>
              </a:rPr>
              <a:t>just those object files in libraries </a:t>
            </a:r>
            <a:r>
              <a:rPr lang="en-US" sz="1800">
                <a:solidFill>
                  <a:schemeClr val="accent6"/>
                </a:solidFill>
              </a:rPr>
              <a:t>whose </a:t>
            </a:r>
            <a:r>
              <a:rPr lang="en-US" sz="1800" b="1">
                <a:solidFill>
                  <a:schemeClr val="accent6"/>
                </a:solidFill>
              </a:rPr>
              <a:t>contents are referenced </a:t>
            </a:r>
            <a:endParaRPr sz="1800">
              <a:solidFill>
                <a:schemeClr val="accent5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 b="1">
                <a:solidFill>
                  <a:schemeClr val="accent6"/>
                </a:solidFill>
              </a:rPr>
              <a:t>Example</a:t>
            </a:r>
            <a:r>
              <a:rPr lang="en-US" sz="1800">
                <a:solidFill>
                  <a:schemeClr val="accent6"/>
                </a:solidFill>
              </a:rPr>
              <a:t>: one.c and two.c call functions contained in func1.o and func3.o (no calls to func2.o or func4.o)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en-US" sz="1800">
                <a:solidFill>
                  <a:srgbClr val="FF0000"/>
                </a:solidFill>
              </a:rPr>
              <a:t>Important: </a:t>
            </a:r>
            <a:r>
              <a:rPr lang="en-US" sz="1800" b="1">
                <a:solidFill>
                  <a:schemeClr val="accent6"/>
                </a:solidFill>
              </a:rPr>
              <a:t>Object files created from C and assembly source can be linked </a:t>
            </a:r>
            <a:r>
              <a:rPr lang="en-US" sz="1800">
                <a:solidFill>
                  <a:schemeClr val="accent6"/>
                </a:solidFill>
              </a:rPr>
              <a:t>(call each other) into a working executable when certain rules are followed (</a:t>
            </a:r>
            <a:r>
              <a:rPr lang="en-US" sz="1800">
                <a:solidFill>
                  <a:schemeClr val="accent1"/>
                </a:solidFill>
              </a:rPr>
              <a:t>we will be doing a lot of this later this quarter</a:t>
            </a:r>
            <a:r>
              <a:rPr lang="en-US" sz="1800">
                <a:solidFill>
                  <a:schemeClr val="accent6"/>
                </a:solidFill>
              </a:rPr>
              <a:t>)</a:t>
            </a:r>
            <a:endParaRPr/>
          </a:p>
        </p:txBody>
      </p:sp>
      <p:sp>
        <p:nvSpPr>
          <p:cNvPr id="462" name="Google Shape;462;p22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1011482" cy="47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Linker: Combines object files to create an executable file</a:t>
            </a:r>
            <a:endParaRPr/>
          </a:p>
        </p:txBody>
      </p:sp>
      <p:sp>
        <p:nvSpPr>
          <p:cNvPr id="463" name="Google Shape;463;p22"/>
          <p:cNvSpPr/>
          <p:nvPr/>
        </p:nvSpPr>
        <p:spPr>
          <a:xfrm>
            <a:off x="819759" y="572502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one.c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4" name="Google Shape;464;p22"/>
          <p:cNvSpPr/>
          <p:nvPr/>
        </p:nvSpPr>
        <p:spPr>
          <a:xfrm>
            <a:off x="598911" y="2420439"/>
            <a:ext cx="1305519" cy="715295"/>
          </a:xfrm>
          <a:prstGeom prst="roundRect">
            <a:avLst>
              <a:gd name="adj" fmla="val 16667"/>
            </a:avLst>
          </a:prstGeom>
          <a:solidFill>
            <a:srgbClr val="2C895B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assembly three.S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5" name="Google Shape;465;p22"/>
          <p:cNvSpPr/>
          <p:nvPr/>
        </p:nvSpPr>
        <p:spPr>
          <a:xfrm>
            <a:off x="2570633" y="530922"/>
            <a:ext cx="1541418" cy="798454"/>
          </a:xfrm>
          <a:prstGeom prst="parallelogram">
            <a:avLst>
              <a:gd name="adj" fmla="val 25000"/>
            </a:avLst>
          </a:prstGeom>
          <a:solidFill>
            <a:srgbClr val="7030A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ARM Machine one.o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6" name="Google Shape;466;p22"/>
          <p:cNvSpPr/>
          <p:nvPr/>
        </p:nvSpPr>
        <p:spPr>
          <a:xfrm>
            <a:off x="819759" y="1434739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two.c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7" name="Google Shape;467;p22"/>
          <p:cNvSpPr/>
          <p:nvPr/>
        </p:nvSpPr>
        <p:spPr>
          <a:xfrm>
            <a:off x="2570633" y="1481982"/>
            <a:ext cx="1541418" cy="798454"/>
          </a:xfrm>
          <a:prstGeom prst="parallelogram">
            <a:avLst>
              <a:gd name="adj" fmla="val 25000"/>
            </a:avLst>
          </a:prstGeom>
          <a:solidFill>
            <a:srgbClr val="788965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ARM Machine two.o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8" name="Google Shape;468;p22"/>
          <p:cNvSpPr/>
          <p:nvPr/>
        </p:nvSpPr>
        <p:spPr>
          <a:xfrm>
            <a:off x="2570633" y="2388651"/>
            <a:ext cx="1541418" cy="798454"/>
          </a:xfrm>
          <a:prstGeom prst="parallelogram">
            <a:avLst>
              <a:gd name="adj" fmla="val 25000"/>
            </a:avLst>
          </a:prstGeom>
          <a:solidFill>
            <a:srgbClr val="4BB4F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ARM Machine three.o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9" name="Google Shape;469;p22"/>
          <p:cNvSpPr/>
          <p:nvPr/>
        </p:nvSpPr>
        <p:spPr>
          <a:xfrm>
            <a:off x="5907100" y="938357"/>
            <a:ext cx="1593668" cy="619586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linker</a:t>
            </a:r>
            <a:endParaRPr/>
          </a:p>
        </p:txBody>
      </p:sp>
      <p:sp>
        <p:nvSpPr>
          <p:cNvPr id="470" name="Google Shape;470;p22"/>
          <p:cNvSpPr/>
          <p:nvPr/>
        </p:nvSpPr>
        <p:spPr>
          <a:xfrm>
            <a:off x="6050866" y="1999553"/>
            <a:ext cx="1293223" cy="284797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func1.o</a:t>
            </a:r>
            <a:endParaRPr/>
          </a:p>
        </p:txBody>
      </p:sp>
      <p:sp>
        <p:nvSpPr>
          <p:cNvPr id="471" name="Google Shape;471;p22"/>
          <p:cNvSpPr/>
          <p:nvPr/>
        </p:nvSpPr>
        <p:spPr>
          <a:xfrm>
            <a:off x="6050867" y="2307080"/>
            <a:ext cx="1293223" cy="284797"/>
          </a:xfrm>
          <a:prstGeom prst="rect">
            <a:avLst/>
          </a:prstGeom>
          <a:solidFill>
            <a:srgbClr val="45D2F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func2.o</a:t>
            </a:r>
            <a:endParaRPr/>
          </a:p>
        </p:txBody>
      </p:sp>
      <p:sp>
        <p:nvSpPr>
          <p:cNvPr id="472" name="Google Shape;472;p22"/>
          <p:cNvSpPr/>
          <p:nvPr/>
        </p:nvSpPr>
        <p:spPr>
          <a:xfrm>
            <a:off x="6050868" y="2614175"/>
            <a:ext cx="1293223" cy="284797"/>
          </a:xfrm>
          <a:prstGeom prst="rect">
            <a:avLst/>
          </a:prstGeom>
          <a:solidFill>
            <a:srgbClr val="92D05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func3.o</a:t>
            </a:r>
            <a:endParaRPr/>
          </a:p>
        </p:txBody>
      </p:sp>
      <p:sp>
        <p:nvSpPr>
          <p:cNvPr id="473" name="Google Shape;473;p22"/>
          <p:cNvSpPr/>
          <p:nvPr/>
        </p:nvSpPr>
        <p:spPr>
          <a:xfrm>
            <a:off x="6050869" y="2916681"/>
            <a:ext cx="1293223" cy="284797"/>
          </a:xfrm>
          <a:prstGeom prst="rect">
            <a:avLst/>
          </a:prstGeom>
          <a:solidFill>
            <a:srgbClr val="C0000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func4.o</a:t>
            </a:r>
            <a:endParaRPr/>
          </a:p>
        </p:txBody>
      </p:sp>
      <p:sp>
        <p:nvSpPr>
          <p:cNvPr id="474" name="Google Shape;474;p22"/>
          <p:cNvSpPr txBox="1"/>
          <p:nvPr/>
        </p:nvSpPr>
        <p:spPr>
          <a:xfrm>
            <a:off x="7344089" y="2673152"/>
            <a:ext cx="263405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Static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Library file (libsample.a)</a:t>
            </a:r>
            <a:endParaRPr/>
          </a:p>
        </p:txBody>
      </p:sp>
      <p:cxnSp>
        <p:nvCxnSpPr>
          <p:cNvPr id="475" name="Google Shape;475;p22"/>
          <p:cNvCxnSpPr/>
          <p:nvPr/>
        </p:nvCxnSpPr>
        <p:spPr>
          <a:xfrm>
            <a:off x="4940379" y="783271"/>
            <a:ext cx="0" cy="2297703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6" name="Google Shape;476;p22"/>
          <p:cNvSpPr/>
          <p:nvPr/>
        </p:nvSpPr>
        <p:spPr>
          <a:xfrm rot="-5400000">
            <a:off x="2238696" y="684407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2"/>
          <p:cNvSpPr/>
          <p:nvPr/>
        </p:nvSpPr>
        <p:spPr>
          <a:xfrm rot="-5400000">
            <a:off x="2200527" y="1552108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2"/>
          <p:cNvSpPr/>
          <p:nvPr/>
        </p:nvSpPr>
        <p:spPr>
          <a:xfrm rot="-5400000">
            <a:off x="2247296" y="2541830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2"/>
          <p:cNvSpPr/>
          <p:nvPr/>
        </p:nvSpPr>
        <p:spPr>
          <a:xfrm rot="-5400000">
            <a:off x="4335272" y="790076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2"/>
          <p:cNvSpPr/>
          <p:nvPr/>
        </p:nvSpPr>
        <p:spPr>
          <a:xfrm rot="-5400000">
            <a:off x="4306416" y="1694616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22"/>
          <p:cNvSpPr/>
          <p:nvPr/>
        </p:nvSpPr>
        <p:spPr>
          <a:xfrm rot="-5400000">
            <a:off x="4332298" y="2523978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2"/>
          <p:cNvSpPr/>
          <p:nvPr/>
        </p:nvSpPr>
        <p:spPr>
          <a:xfrm rot="-5400000">
            <a:off x="5339744" y="959189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2"/>
          <p:cNvSpPr/>
          <p:nvPr/>
        </p:nvSpPr>
        <p:spPr>
          <a:xfrm rot="10800000">
            <a:off x="6609606" y="1553033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2"/>
          <p:cNvSpPr/>
          <p:nvPr/>
        </p:nvSpPr>
        <p:spPr>
          <a:xfrm>
            <a:off x="8203274" y="1554010"/>
            <a:ext cx="1293223" cy="284797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func1.o</a:t>
            </a:r>
            <a:endParaRPr/>
          </a:p>
        </p:txBody>
      </p:sp>
      <p:sp>
        <p:nvSpPr>
          <p:cNvPr id="485" name="Google Shape;485;p22"/>
          <p:cNvSpPr/>
          <p:nvPr/>
        </p:nvSpPr>
        <p:spPr>
          <a:xfrm>
            <a:off x="8203275" y="618808"/>
            <a:ext cx="1293223" cy="284797"/>
          </a:xfrm>
          <a:prstGeom prst="rect">
            <a:avLst/>
          </a:prstGeom>
          <a:solidFill>
            <a:srgbClr val="7030A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one.o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2"/>
          <p:cNvSpPr/>
          <p:nvPr/>
        </p:nvSpPr>
        <p:spPr>
          <a:xfrm>
            <a:off x="8203275" y="935808"/>
            <a:ext cx="1293223" cy="284797"/>
          </a:xfrm>
          <a:prstGeom prst="rect">
            <a:avLst/>
          </a:prstGeom>
          <a:solidFill>
            <a:srgbClr val="788965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two.o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2"/>
          <p:cNvSpPr/>
          <p:nvPr/>
        </p:nvSpPr>
        <p:spPr>
          <a:xfrm>
            <a:off x="8203274" y="1237010"/>
            <a:ext cx="1293223" cy="284797"/>
          </a:xfrm>
          <a:prstGeom prst="rect">
            <a:avLst/>
          </a:prstGeom>
          <a:solidFill>
            <a:srgbClr val="00B0F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three.o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2"/>
          <p:cNvSpPr/>
          <p:nvPr/>
        </p:nvSpPr>
        <p:spPr>
          <a:xfrm>
            <a:off x="8203274" y="1853888"/>
            <a:ext cx="1293223" cy="284797"/>
          </a:xfrm>
          <a:prstGeom prst="rect">
            <a:avLst/>
          </a:prstGeom>
          <a:solidFill>
            <a:srgbClr val="92D05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func3.o</a:t>
            </a:r>
            <a:endParaRPr/>
          </a:p>
        </p:txBody>
      </p:sp>
      <p:sp>
        <p:nvSpPr>
          <p:cNvPr id="489" name="Google Shape;489;p22"/>
          <p:cNvSpPr/>
          <p:nvPr/>
        </p:nvSpPr>
        <p:spPr>
          <a:xfrm rot="-5400000">
            <a:off x="7845656" y="1027194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2"/>
          <p:cNvSpPr txBox="1"/>
          <p:nvPr/>
        </p:nvSpPr>
        <p:spPr>
          <a:xfrm>
            <a:off x="9499767" y="968993"/>
            <a:ext cx="168507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Executable file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(a.out)</a:t>
            </a:r>
            <a:endParaRPr/>
          </a:p>
        </p:txBody>
      </p:sp>
      <p:sp>
        <p:nvSpPr>
          <p:cNvPr id="491" name="Google Shape;491;p22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3"/>
          <p:cNvSpPr/>
          <p:nvPr/>
        </p:nvSpPr>
        <p:spPr>
          <a:xfrm>
            <a:off x="5140697" y="437603"/>
            <a:ext cx="1685077" cy="6324471"/>
          </a:xfrm>
          <a:prstGeom prst="rect">
            <a:avLst/>
          </a:prstGeom>
          <a:solidFill>
            <a:srgbClr val="FFF3DA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3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390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From Source to Execution: Different ISA</a:t>
            </a:r>
            <a:endParaRPr/>
          </a:p>
        </p:txBody>
      </p:sp>
      <p:sp>
        <p:nvSpPr>
          <p:cNvPr id="498" name="Google Shape;498;p23"/>
          <p:cNvSpPr/>
          <p:nvPr/>
        </p:nvSpPr>
        <p:spPr>
          <a:xfrm>
            <a:off x="504889" y="437604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 source</a:t>
            </a:r>
            <a:endParaRPr/>
          </a:p>
        </p:txBody>
      </p:sp>
      <p:sp>
        <p:nvSpPr>
          <p:cNvPr id="499" name="Google Shape;499;p23"/>
          <p:cNvSpPr/>
          <p:nvPr/>
        </p:nvSpPr>
        <p:spPr>
          <a:xfrm>
            <a:off x="1859072" y="437603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Rust source</a:t>
            </a:r>
            <a:endParaRPr/>
          </a:p>
        </p:txBody>
      </p:sp>
      <p:sp>
        <p:nvSpPr>
          <p:cNvPr id="500" name="Google Shape;500;p23"/>
          <p:cNvSpPr/>
          <p:nvPr/>
        </p:nvSpPr>
        <p:spPr>
          <a:xfrm>
            <a:off x="3387427" y="437603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 source</a:t>
            </a:r>
            <a:endParaRPr/>
          </a:p>
        </p:txBody>
      </p:sp>
      <p:sp>
        <p:nvSpPr>
          <p:cNvPr id="501" name="Google Shape;501;p23"/>
          <p:cNvSpPr/>
          <p:nvPr/>
        </p:nvSpPr>
        <p:spPr>
          <a:xfrm>
            <a:off x="713894" y="1656262"/>
            <a:ext cx="3520440" cy="463731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ARM Assembly</a:t>
            </a:r>
            <a:endParaRPr/>
          </a:p>
        </p:txBody>
      </p:sp>
      <p:sp>
        <p:nvSpPr>
          <p:cNvPr id="502" name="Google Shape;502;p23"/>
          <p:cNvSpPr/>
          <p:nvPr/>
        </p:nvSpPr>
        <p:spPr>
          <a:xfrm>
            <a:off x="2532260" y="2623357"/>
            <a:ext cx="1541418" cy="798454"/>
          </a:xfrm>
          <a:prstGeom prst="parallelogram">
            <a:avLst>
              <a:gd name="adj" fmla="val 25000"/>
            </a:avLst>
          </a:prstGeom>
          <a:solidFill>
            <a:srgbClr val="7030A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ARM Machine code</a:t>
            </a:r>
            <a:endParaRPr/>
          </a:p>
        </p:txBody>
      </p:sp>
      <p:sp>
        <p:nvSpPr>
          <p:cNvPr id="503" name="Google Shape;503;p23"/>
          <p:cNvSpPr txBox="1"/>
          <p:nvPr/>
        </p:nvSpPr>
        <p:spPr>
          <a:xfrm>
            <a:off x="5318166" y="421537"/>
            <a:ext cx="122137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High level Language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File (text)</a:t>
            </a:r>
            <a:endParaRPr/>
          </a:p>
        </p:txBody>
      </p:sp>
      <p:sp>
        <p:nvSpPr>
          <p:cNvPr id="504" name="Google Shape;504;p23"/>
          <p:cNvSpPr txBox="1"/>
          <p:nvPr/>
        </p:nvSpPr>
        <p:spPr>
          <a:xfrm>
            <a:off x="5211230" y="1656262"/>
            <a:ext cx="154401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Assembly file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(text)</a:t>
            </a:r>
            <a:endParaRPr/>
          </a:p>
        </p:txBody>
      </p:sp>
      <p:sp>
        <p:nvSpPr>
          <p:cNvPr id="505" name="Google Shape;505;p23"/>
          <p:cNvSpPr txBox="1"/>
          <p:nvPr/>
        </p:nvSpPr>
        <p:spPr>
          <a:xfrm>
            <a:off x="5266996" y="2655993"/>
            <a:ext cx="121058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Object file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(binary)</a:t>
            </a:r>
            <a:endParaRPr/>
          </a:p>
        </p:txBody>
      </p:sp>
      <p:sp>
        <p:nvSpPr>
          <p:cNvPr id="506" name="Google Shape;506;p23"/>
          <p:cNvSpPr/>
          <p:nvPr/>
        </p:nvSpPr>
        <p:spPr>
          <a:xfrm>
            <a:off x="258236" y="3233056"/>
            <a:ext cx="1541418" cy="587271"/>
          </a:xfrm>
          <a:prstGeom prst="parallelogram">
            <a:avLst>
              <a:gd name="adj" fmla="val 25000"/>
            </a:avLst>
          </a:prstGeom>
          <a:solidFill>
            <a:srgbClr val="92D05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ARM Machine</a:t>
            </a:r>
            <a:endParaRPr/>
          </a:p>
        </p:txBody>
      </p:sp>
      <p:sp>
        <p:nvSpPr>
          <p:cNvPr id="507" name="Google Shape;507;p23"/>
          <p:cNvSpPr/>
          <p:nvPr/>
        </p:nvSpPr>
        <p:spPr>
          <a:xfrm>
            <a:off x="155910" y="3866048"/>
            <a:ext cx="1541418" cy="587271"/>
          </a:xfrm>
          <a:prstGeom prst="parallelogram">
            <a:avLst>
              <a:gd name="adj" fmla="val 25000"/>
            </a:avLst>
          </a:prstGeom>
          <a:solidFill>
            <a:srgbClr val="00B0F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ARM Machine</a:t>
            </a:r>
            <a:endParaRPr/>
          </a:p>
        </p:txBody>
      </p:sp>
      <p:sp>
        <p:nvSpPr>
          <p:cNvPr id="508" name="Google Shape;508;p23"/>
          <p:cNvSpPr/>
          <p:nvPr/>
        </p:nvSpPr>
        <p:spPr>
          <a:xfrm>
            <a:off x="133390" y="4499040"/>
            <a:ext cx="1541418" cy="587271"/>
          </a:xfrm>
          <a:prstGeom prst="parallelogram">
            <a:avLst>
              <a:gd name="adj" fmla="val 25000"/>
            </a:avLst>
          </a:prstGeom>
          <a:solidFill>
            <a:srgbClr val="00206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ARM Machine</a:t>
            </a:r>
            <a:endParaRPr/>
          </a:p>
        </p:txBody>
      </p:sp>
      <p:sp>
        <p:nvSpPr>
          <p:cNvPr id="509" name="Google Shape;509;p23"/>
          <p:cNvSpPr txBox="1"/>
          <p:nvPr/>
        </p:nvSpPr>
        <p:spPr>
          <a:xfrm>
            <a:off x="93206" y="5125775"/>
            <a:ext cx="18714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library file </a:t>
            </a:r>
            <a:endParaRPr/>
          </a:p>
        </p:txBody>
      </p:sp>
      <p:sp>
        <p:nvSpPr>
          <p:cNvPr id="510" name="Google Shape;510;p23"/>
          <p:cNvSpPr/>
          <p:nvPr/>
        </p:nvSpPr>
        <p:spPr>
          <a:xfrm>
            <a:off x="2674043" y="4907150"/>
            <a:ext cx="722602" cy="463731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3"/>
          <p:cNvSpPr/>
          <p:nvPr/>
        </p:nvSpPr>
        <p:spPr>
          <a:xfrm>
            <a:off x="2674043" y="5370881"/>
            <a:ext cx="722602" cy="463731"/>
          </a:xfrm>
          <a:prstGeom prst="rect">
            <a:avLst/>
          </a:prstGeom>
          <a:solidFill>
            <a:srgbClr val="00B0F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3"/>
          <p:cNvSpPr/>
          <p:nvPr/>
        </p:nvSpPr>
        <p:spPr>
          <a:xfrm>
            <a:off x="2674043" y="5834612"/>
            <a:ext cx="722602" cy="463731"/>
          </a:xfrm>
          <a:prstGeom prst="rect">
            <a:avLst/>
          </a:prstGeom>
          <a:solidFill>
            <a:srgbClr val="92D05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3"/>
          <p:cNvSpPr txBox="1"/>
          <p:nvPr/>
        </p:nvSpPr>
        <p:spPr>
          <a:xfrm>
            <a:off x="5140697" y="5340318"/>
            <a:ext cx="168507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Executable file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(binary)</a:t>
            </a:r>
            <a:endParaRPr/>
          </a:p>
        </p:txBody>
      </p:sp>
      <p:sp>
        <p:nvSpPr>
          <p:cNvPr id="514" name="Google Shape;514;p23"/>
          <p:cNvSpPr txBox="1"/>
          <p:nvPr/>
        </p:nvSpPr>
        <p:spPr>
          <a:xfrm>
            <a:off x="3962171" y="1178674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/>
          </a:p>
        </p:txBody>
      </p:sp>
      <p:sp>
        <p:nvSpPr>
          <p:cNvPr id="515" name="Google Shape;515;p23"/>
          <p:cNvSpPr txBox="1"/>
          <p:nvPr/>
        </p:nvSpPr>
        <p:spPr>
          <a:xfrm>
            <a:off x="3962170" y="2242227"/>
            <a:ext cx="12490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assembler</a:t>
            </a:r>
            <a:endParaRPr/>
          </a:p>
        </p:txBody>
      </p:sp>
      <p:sp>
        <p:nvSpPr>
          <p:cNvPr id="516" name="Google Shape;516;p23"/>
          <p:cNvSpPr/>
          <p:nvPr/>
        </p:nvSpPr>
        <p:spPr>
          <a:xfrm>
            <a:off x="3727365" y="1180904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3"/>
          <p:cNvSpPr/>
          <p:nvPr/>
        </p:nvSpPr>
        <p:spPr>
          <a:xfrm>
            <a:off x="2298373" y="1196206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3"/>
          <p:cNvSpPr/>
          <p:nvPr/>
        </p:nvSpPr>
        <p:spPr>
          <a:xfrm>
            <a:off x="886569" y="1164303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3"/>
          <p:cNvSpPr txBox="1"/>
          <p:nvPr/>
        </p:nvSpPr>
        <p:spPr>
          <a:xfrm>
            <a:off x="3949599" y="3969244"/>
            <a:ext cx="7360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linker</a:t>
            </a:r>
            <a:endParaRPr/>
          </a:p>
        </p:txBody>
      </p:sp>
      <p:sp>
        <p:nvSpPr>
          <p:cNvPr id="520" name="Google Shape;520;p23"/>
          <p:cNvSpPr/>
          <p:nvPr/>
        </p:nvSpPr>
        <p:spPr>
          <a:xfrm>
            <a:off x="3315136" y="2142802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23"/>
          <p:cNvSpPr/>
          <p:nvPr/>
        </p:nvSpPr>
        <p:spPr>
          <a:xfrm>
            <a:off x="3003888" y="3419790"/>
            <a:ext cx="175741" cy="50538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3"/>
          <p:cNvSpPr/>
          <p:nvPr/>
        </p:nvSpPr>
        <p:spPr>
          <a:xfrm rot="-5400000">
            <a:off x="2164404" y="3530129"/>
            <a:ext cx="175741" cy="128055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3"/>
          <p:cNvSpPr/>
          <p:nvPr/>
        </p:nvSpPr>
        <p:spPr>
          <a:xfrm rot="-3847314">
            <a:off x="2263536" y="3062287"/>
            <a:ext cx="175741" cy="128055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3"/>
          <p:cNvSpPr/>
          <p:nvPr/>
        </p:nvSpPr>
        <p:spPr>
          <a:xfrm rot="-6545912">
            <a:off x="2170897" y="3921756"/>
            <a:ext cx="175741" cy="128055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3"/>
          <p:cNvSpPr/>
          <p:nvPr/>
        </p:nvSpPr>
        <p:spPr>
          <a:xfrm>
            <a:off x="2907085" y="3957202"/>
            <a:ext cx="394003" cy="416175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23"/>
          <p:cNvSpPr/>
          <p:nvPr/>
        </p:nvSpPr>
        <p:spPr>
          <a:xfrm>
            <a:off x="3003887" y="4490619"/>
            <a:ext cx="175741" cy="36933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3"/>
          <p:cNvSpPr/>
          <p:nvPr/>
        </p:nvSpPr>
        <p:spPr>
          <a:xfrm>
            <a:off x="2844473" y="3915603"/>
            <a:ext cx="519226" cy="519226"/>
          </a:xfrm>
          <a:prstGeom prst="donut">
            <a:avLst>
              <a:gd name="adj" fmla="val 1233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23"/>
          <p:cNvSpPr/>
          <p:nvPr/>
        </p:nvSpPr>
        <p:spPr>
          <a:xfrm>
            <a:off x="7462267" y="359842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 source</a:t>
            </a:r>
            <a:endParaRPr/>
          </a:p>
        </p:txBody>
      </p:sp>
      <p:sp>
        <p:nvSpPr>
          <p:cNvPr id="529" name="Google Shape;529;p23"/>
          <p:cNvSpPr/>
          <p:nvPr/>
        </p:nvSpPr>
        <p:spPr>
          <a:xfrm>
            <a:off x="8816450" y="359841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Rust source</a:t>
            </a:r>
            <a:endParaRPr/>
          </a:p>
        </p:txBody>
      </p:sp>
      <p:sp>
        <p:nvSpPr>
          <p:cNvPr id="530" name="Google Shape;530;p23"/>
          <p:cNvSpPr/>
          <p:nvPr/>
        </p:nvSpPr>
        <p:spPr>
          <a:xfrm>
            <a:off x="10344805" y="359841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 source</a:t>
            </a:r>
            <a:endParaRPr/>
          </a:p>
        </p:txBody>
      </p:sp>
      <p:sp>
        <p:nvSpPr>
          <p:cNvPr id="531" name="Google Shape;531;p23"/>
          <p:cNvSpPr/>
          <p:nvPr/>
        </p:nvSpPr>
        <p:spPr>
          <a:xfrm>
            <a:off x="7671272" y="1578500"/>
            <a:ext cx="3520440" cy="463731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Assembly</a:t>
            </a:r>
            <a:endParaRPr/>
          </a:p>
        </p:txBody>
      </p:sp>
      <p:sp>
        <p:nvSpPr>
          <p:cNvPr id="532" name="Google Shape;532;p23"/>
          <p:cNvSpPr/>
          <p:nvPr/>
        </p:nvSpPr>
        <p:spPr>
          <a:xfrm>
            <a:off x="9489638" y="2545595"/>
            <a:ext cx="1541418" cy="798454"/>
          </a:xfrm>
          <a:prstGeom prst="parallelogram">
            <a:avLst>
              <a:gd name="adj" fmla="val 25000"/>
            </a:avLst>
          </a:prstGeom>
          <a:solidFill>
            <a:srgbClr val="7030A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Machine code</a:t>
            </a:r>
            <a:endParaRPr/>
          </a:p>
        </p:txBody>
      </p:sp>
      <p:sp>
        <p:nvSpPr>
          <p:cNvPr id="533" name="Google Shape;533;p23"/>
          <p:cNvSpPr/>
          <p:nvPr/>
        </p:nvSpPr>
        <p:spPr>
          <a:xfrm>
            <a:off x="7215614" y="3155294"/>
            <a:ext cx="1541418" cy="587271"/>
          </a:xfrm>
          <a:prstGeom prst="parallelogram">
            <a:avLst>
              <a:gd name="adj" fmla="val 25000"/>
            </a:avLst>
          </a:prstGeom>
          <a:solidFill>
            <a:srgbClr val="92D05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Machine</a:t>
            </a:r>
            <a:endParaRPr/>
          </a:p>
        </p:txBody>
      </p:sp>
      <p:sp>
        <p:nvSpPr>
          <p:cNvPr id="534" name="Google Shape;534;p23"/>
          <p:cNvSpPr/>
          <p:nvPr/>
        </p:nvSpPr>
        <p:spPr>
          <a:xfrm>
            <a:off x="7113288" y="3788286"/>
            <a:ext cx="1541418" cy="587271"/>
          </a:xfrm>
          <a:prstGeom prst="parallelogram">
            <a:avLst>
              <a:gd name="adj" fmla="val 25000"/>
            </a:avLst>
          </a:prstGeom>
          <a:solidFill>
            <a:srgbClr val="00B0F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Machine</a:t>
            </a:r>
            <a:endParaRPr/>
          </a:p>
        </p:txBody>
      </p:sp>
      <p:sp>
        <p:nvSpPr>
          <p:cNvPr id="535" name="Google Shape;535;p23"/>
          <p:cNvSpPr/>
          <p:nvPr/>
        </p:nvSpPr>
        <p:spPr>
          <a:xfrm>
            <a:off x="7090768" y="4421278"/>
            <a:ext cx="1541418" cy="587271"/>
          </a:xfrm>
          <a:prstGeom prst="parallelogram">
            <a:avLst>
              <a:gd name="adj" fmla="val 25000"/>
            </a:avLst>
          </a:prstGeom>
          <a:solidFill>
            <a:srgbClr val="00206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Machine</a:t>
            </a:r>
            <a:endParaRPr/>
          </a:p>
        </p:txBody>
      </p:sp>
      <p:sp>
        <p:nvSpPr>
          <p:cNvPr id="536" name="Google Shape;536;p23"/>
          <p:cNvSpPr txBox="1"/>
          <p:nvPr/>
        </p:nvSpPr>
        <p:spPr>
          <a:xfrm>
            <a:off x="7113288" y="5010497"/>
            <a:ext cx="15958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library file </a:t>
            </a:r>
            <a:endParaRPr/>
          </a:p>
        </p:txBody>
      </p:sp>
      <p:sp>
        <p:nvSpPr>
          <p:cNvPr id="537" name="Google Shape;537;p23"/>
          <p:cNvSpPr/>
          <p:nvPr/>
        </p:nvSpPr>
        <p:spPr>
          <a:xfrm>
            <a:off x="9631421" y="4829388"/>
            <a:ext cx="722602" cy="463731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3"/>
          <p:cNvSpPr/>
          <p:nvPr/>
        </p:nvSpPr>
        <p:spPr>
          <a:xfrm>
            <a:off x="9631421" y="5293119"/>
            <a:ext cx="722602" cy="463731"/>
          </a:xfrm>
          <a:prstGeom prst="rect">
            <a:avLst/>
          </a:prstGeom>
          <a:solidFill>
            <a:srgbClr val="00B0F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3"/>
          <p:cNvSpPr/>
          <p:nvPr/>
        </p:nvSpPr>
        <p:spPr>
          <a:xfrm>
            <a:off x="9631421" y="5756850"/>
            <a:ext cx="722602" cy="463731"/>
          </a:xfrm>
          <a:prstGeom prst="rect">
            <a:avLst/>
          </a:prstGeom>
          <a:solidFill>
            <a:srgbClr val="92D05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3"/>
          <p:cNvSpPr txBox="1"/>
          <p:nvPr/>
        </p:nvSpPr>
        <p:spPr>
          <a:xfrm>
            <a:off x="10919549" y="1100912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/>
          </a:p>
        </p:txBody>
      </p:sp>
      <p:sp>
        <p:nvSpPr>
          <p:cNvPr id="541" name="Google Shape;541;p23"/>
          <p:cNvSpPr txBox="1"/>
          <p:nvPr/>
        </p:nvSpPr>
        <p:spPr>
          <a:xfrm>
            <a:off x="10919548" y="2164465"/>
            <a:ext cx="12490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assembler</a:t>
            </a:r>
            <a:endParaRPr/>
          </a:p>
        </p:txBody>
      </p:sp>
      <p:sp>
        <p:nvSpPr>
          <p:cNvPr id="542" name="Google Shape;542;p23"/>
          <p:cNvSpPr/>
          <p:nvPr/>
        </p:nvSpPr>
        <p:spPr>
          <a:xfrm>
            <a:off x="10684743" y="1103142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3"/>
          <p:cNvSpPr/>
          <p:nvPr/>
        </p:nvSpPr>
        <p:spPr>
          <a:xfrm>
            <a:off x="9255751" y="1118444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3"/>
          <p:cNvSpPr/>
          <p:nvPr/>
        </p:nvSpPr>
        <p:spPr>
          <a:xfrm>
            <a:off x="7843947" y="1086541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3"/>
          <p:cNvSpPr txBox="1"/>
          <p:nvPr/>
        </p:nvSpPr>
        <p:spPr>
          <a:xfrm>
            <a:off x="10906977" y="3891482"/>
            <a:ext cx="7360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linker</a:t>
            </a:r>
            <a:endParaRPr/>
          </a:p>
        </p:txBody>
      </p:sp>
      <p:sp>
        <p:nvSpPr>
          <p:cNvPr id="546" name="Google Shape;546;p23"/>
          <p:cNvSpPr/>
          <p:nvPr/>
        </p:nvSpPr>
        <p:spPr>
          <a:xfrm>
            <a:off x="10272514" y="2065040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3"/>
          <p:cNvSpPr/>
          <p:nvPr/>
        </p:nvSpPr>
        <p:spPr>
          <a:xfrm>
            <a:off x="9961266" y="3342028"/>
            <a:ext cx="175741" cy="50538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3"/>
          <p:cNvSpPr/>
          <p:nvPr/>
        </p:nvSpPr>
        <p:spPr>
          <a:xfrm rot="-5400000">
            <a:off x="9121782" y="3452367"/>
            <a:ext cx="175741" cy="128055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23"/>
          <p:cNvSpPr/>
          <p:nvPr/>
        </p:nvSpPr>
        <p:spPr>
          <a:xfrm rot="-3847314">
            <a:off x="9220914" y="2984525"/>
            <a:ext cx="175741" cy="128055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23"/>
          <p:cNvSpPr/>
          <p:nvPr/>
        </p:nvSpPr>
        <p:spPr>
          <a:xfrm rot="-6545912">
            <a:off x="9128275" y="3843994"/>
            <a:ext cx="175741" cy="128055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3"/>
          <p:cNvSpPr/>
          <p:nvPr/>
        </p:nvSpPr>
        <p:spPr>
          <a:xfrm>
            <a:off x="9864463" y="3879440"/>
            <a:ext cx="394003" cy="416175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3"/>
          <p:cNvSpPr/>
          <p:nvPr/>
        </p:nvSpPr>
        <p:spPr>
          <a:xfrm>
            <a:off x="9961265" y="4412857"/>
            <a:ext cx="175741" cy="36933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3"/>
          <p:cNvSpPr/>
          <p:nvPr/>
        </p:nvSpPr>
        <p:spPr>
          <a:xfrm>
            <a:off x="9801851" y="3837841"/>
            <a:ext cx="519226" cy="519226"/>
          </a:xfrm>
          <a:prstGeom prst="donut">
            <a:avLst>
              <a:gd name="adj" fmla="val 1233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3"/>
          <p:cNvSpPr txBox="1"/>
          <p:nvPr/>
        </p:nvSpPr>
        <p:spPr>
          <a:xfrm>
            <a:off x="3516396" y="5281629"/>
            <a:ext cx="157322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arm executable on linux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3"/>
          <p:cNvSpPr txBox="1"/>
          <p:nvPr/>
        </p:nvSpPr>
        <p:spPr>
          <a:xfrm>
            <a:off x="10405100" y="5103399"/>
            <a:ext cx="157322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intel executable on linux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3"/>
          <p:cNvSpPr txBox="1"/>
          <p:nvPr/>
        </p:nvSpPr>
        <p:spPr>
          <a:xfrm>
            <a:off x="863259" y="6482478"/>
            <a:ext cx="36989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Pi-cluster system (all CSE30 PA's)</a:t>
            </a:r>
            <a:endParaRPr/>
          </a:p>
        </p:txBody>
      </p:sp>
      <p:sp>
        <p:nvSpPr>
          <p:cNvPr id="557" name="Google Shape;557;p23"/>
          <p:cNvSpPr txBox="1"/>
          <p:nvPr/>
        </p:nvSpPr>
        <p:spPr>
          <a:xfrm>
            <a:off x="9490001" y="6392742"/>
            <a:ext cx="7489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ieng6</a:t>
            </a:r>
            <a:endParaRPr/>
          </a:p>
        </p:txBody>
      </p:sp>
      <p:sp>
        <p:nvSpPr>
          <p:cNvPr id="558" name="Google Shape;558;p23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4"/>
          <p:cNvSpPr/>
          <p:nvPr/>
        </p:nvSpPr>
        <p:spPr>
          <a:xfrm>
            <a:off x="8682665" y="4293359"/>
            <a:ext cx="1390332" cy="2129175"/>
          </a:xfrm>
          <a:prstGeom prst="flowChartMagneticDisk">
            <a:avLst/>
          </a:prstGeom>
          <a:solidFill>
            <a:srgbClr val="83E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24"/>
          <p:cNvSpPr txBox="1">
            <a:spLocks noGrp="1"/>
          </p:cNvSpPr>
          <p:nvPr>
            <p:ph type="title"/>
          </p:nvPr>
        </p:nvSpPr>
        <p:spPr>
          <a:xfrm>
            <a:off x="110001" y="101951"/>
            <a:ext cx="10515600" cy="60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From Source code to Execution</a:t>
            </a:r>
            <a:endParaRPr/>
          </a:p>
        </p:txBody>
      </p:sp>
      <p:sp>
        <p:nvSpPr>
          <p:cNvPr id="565" name="Google Shape;565;p24"/>
          <p:cNvSpPr txBox="1"/>
          <p:nvPr/>
        </p:nvSpPr>
        <p:spPr>
          <a:xfrm>
            <a:off x="302159" y="743252"/>
            <a:ext cx="8236481" cy="590931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$ cat test.c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#include &lt;stdlib.h&gt;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int main (void)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printf("Hello!\n");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return EXIT_SUCCESS;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$ gcc </a:t>
            </a: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-Wall –Wextra –Werror 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-c -S test.c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$ ls -ls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total 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4 -rw-r--r-- 1 kmuller kmuller 109 Mar 14 15:57 test.c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4 -rw-r--r-- 1 kmuller kmuller 725 Mar 14 15:58 test.s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$ gcc test.s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$ ls -ls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total 16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8 </a:t>
            </a:r>
            <a:r>
              <a:rPr lang="en-US" sz="18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-rwxr-xr-x 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 kmuller kmuller 7708 Mar 14 15:58 </a:t>
            </a:r>
            <a:r>
              <a:rPr lang="en-US" sz="1800" b="1">
                <a:solidFill>
                  <a:srgbClr val="2FB41D"/>
                </a:solidFill>
                <a:latin typeface="Consolas"/>
                <a:ea typeface="Consolas"/>
                <a:cs typeface="Consolas"/>
                <a:sym typeface="Consolas"/>
              </a:rPr>
              <a:t>a.out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4 -rw-r--r-- 1 kmuller kmuller  109 Mar 14 15:57 test.c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4 -rw-r--r-- 1 kmuller kmuller  725 Mar 14 15:58 test.s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$ ./a.out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Hello!</a:t>
            </a:r>
            <a:endParaRPr/>
          </a:p>
        </p:txBody>
      </p:sp>
      <p:sp>
        <p:nvSpPr>
          <p:cNvPr id="566" name="Google Shape;566;p24"/>
          <p:cNvSpPr txBox="1"/>
          <p:nvPr/>
        </p:nvSpPr>
        <p:spPr>
          <a:xfrm>
            <a:off x="10245375" y="3845573"/>
            <a:ext cx="19078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loader</a:t>
            </a:r>
            <a:endParaRPr/>
          </a:p>
        </p:txBody>
      </p:sp>
      <p:sp>
        <p:nvSpPr>
          <p:cNvPr id="567" name="Google Shape;567;p24"/>
          <p:cNvSpPr txBox="1"/>
          <p:nvPr/>
        </p:nvSpPr>
        <p:spPr>
          <a:xfrm>
            <a:off x="9098214" y="6414057"/>
            <a:ext cx="9541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disk file</a:t>
            </a:r>
            <a:endParaRPr/>
          </a:p>
        </p:txBody>
      </p:sp>
      <p:sp>
        <p:nvSpPr>
          <p:cNvPr id="568" name="Google Shape;568;p24"/>
          <p:cNvSpPr/>
          <p:nvPr/>
        </p:nvSpPr>
        <p:spPr>
          <a:xfrm>
            <a:off x="8538652" y="1438817"/>
            <a:ext cx="1143000" cy="11430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CPU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Registers</a:t>
            </a:r>
            <a:endParaRPr/>
          </a:p>
        </p:txBody>
      </p:sp>
      <p:sp>
        <p:nvSpPr>
          <p:cNvPr id="569" name="Google Shape;569;p24"/>
          <p:cNvSpPr/>
          <p:nvPr/>
        </p:nvSpPr>
        <p:spPr>
          <a:xfrm>
            <a:off x="10513509" y="611984"/>
            <a:ext cx="1371600" cy="1143000"/>
          </a:xfrm>
          <a:prstGeom prst="rect">
            <a:avLst/>
          </a:prstGeom>
          <a:solidFill>
            <a:srgbClr val="50CC9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Volatile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(RAM)</a:t>
            </a:r>
            <a:endParaRPr sz="18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0" name="Google Shape;570;p24"/>
          <p:cNvCxnSpPr>
            <a:stCxn id="568" idx="7"/>
            <a:endCxn id="569" idx="1"/>
          </p:cNvCxnSpPr>
          <p:nvPr/>
        </p:nvCxnSpPr>
        <p:spPr>
          <a:xfrm rot="10800000" flipH="1">
            <a:off x="9514264" y="1183505"/>
            <a:ext cx="999300" cy="4227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71" name="Google Shape;571;p24"/>
          <p:cNvGrpSpPr/>
          <p:nvPr/>
        </p:nvGrpSpPr>
        <p:grpSpPr>
          <a:xfrm>
            <a:off x="9100732" y="5008340"/>
            <a:ext cx="782401" cy="1207093"/>
            <a:chOff x="8394024" y="3800423"/>
            <a:chExt cx="722602" cy="1854924"/>
          </a:xfrm>
        </p:grpSpPr>
        <p:sp>
          <p:nvSpPr>
            <p:cNvPr id="572" name="Google Shape;572;p24"/>
            <p:cNvSpPr/>
            <p:nvPr/>
          </p:nvSpPr>
          <p:spPr>
            <a:xfrm>
              <a:off x="8394024" y="3800423"/>
              <a:ext cx="722602" cy="463731"/>
            </a:xfrm>
            <a:prstGeom prst="rect">
              <a:avLst/>
            </a:prstGeom>
            <a:solidFill>
              <a:srgbClr val="002060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8394024" y="4264154"/>
              <a:ext cx="722602" cy="463731"/>
            </a:xfrm>
            <a:prstGeom prst="rect">
              <a:avLst/>
            </a:prstGeom>
            <a:solidFill>
              <a:srgbClr val="00B0F0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8394024" y="4727885"/>
              <a:ext cx="722602" cy="463731"/>
            </a:xfrm>
            <a:prstGeom prst="rect">
              <a:avLst/>
            </a:prstGeom>
            <a:solidFill>
              <a:srgbClr val="92D050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8394024" y="5191616"/>
              <a:ext cx="722602" cy="463731"/>
            </a:xfrm>
            <a:prstGeom prst="rect">
              <a:avLst/>
            </a:prstGeom>
            <a:solidFill>
              <a:srgbClr val="7030A0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6" name="Google Shape;576;p24"/>
          <p:cNvSpPr/>
          <p:nvPr/>
        </p:nvSpPr>
        <p:spPr>
          <a:xfrm>
            <a:off x="8669229" y="3263461"/>
            <a:ext cx="1101242" cy="514949"/>
          </a:xfrm>
          <a:prstGeom prst="rect">
            <a:avLst/>
          </a:prstGeom>
          <a:solidFill>
            <a:srgbClr val="FFCC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I/O HUB</a:t>
            </a:r>
            <a:endParaRPr/>
          </a:p>
        </p:txBody>
      </p:sp>
      <p:sp>
        <p:nvSpPr>
          <p:cNvPr id="577" name="Google Shape;577;p24"/>
          <p:cNvSpPr/>
          <p:nvPr/>
        </p:nvSpPr>
        <p:spPr>
          <a:xfrm>
            <a:off x="10530014" y="1835153"/>
            <a:ext cx="1371600" cy="1143000"/>
          </a:xfrm>
          <a:prstGeom prst="rect">
            <a:avLst/>
          </a:prstGeom>
          <a:solidFill>
            <a:srgbClr val="50CC9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Volatile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(RAM)</a:t>
            </a:r>
            <a:endParaRPr sz="18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8" name="Google Shape;578;p24"/>
          <p:cNvCxnSpPr>
            <a:endCxn id="577" idx="1"/>
          </p:cNvCxnSpPr>
          <p:nvPr/>
        </p:nvCxnSpPr>
        <p:spPr>
          <a:xfrm>
            <a:off x="9681614" y="2148653"/>
            <a:ext cx="848400" cy="2580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24"/>
          <p:cNvCxnSpPr/>
          <p:nvPr/>
        </p:nvCxnSpPr>
        <p:spPr>
          <a:xfrm>
            <a:off x="9237368" y="3778410"/>
            <a:ext cx="0" cy="551337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0" name="Google Shape;580;p24"/>
          <p:cNvCxnSpPr/>
          <p:nvPr/>
        </p:nvCxnSpPr>
        <p:spPr>
          <a:xfrm>
            <a:off x="9098214" y="2581817"/>
            <a:ext cx="0" cy="704294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1" name="Google Shape;581;p24"/>
          <p:cNvCxnSpPr/>
          <p:nvPr/>
        </p:nvCxnSpPr>
        <p:spPr>
          <a:xfrm rot="10800000" flipH="1">
            <a:off x="9514264" y="2978153"/>
            <a:ext cx="1192693" cy="2030187"/>
          </a:xfrm>
          <a:prstGeom prst="straightConnector1">
            <a:avLst/>
          </a:prstGeom>
          <a:noFill/>
          <a:ln w="349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82" name="Google Shape;582;p24"/>
          <p:cNvSpPr/>
          <p:nvPr/>
        </p:nvSpPr>
        <p:spPr>
          <a:xfrm>
            <a:off x="4772485" y="755181"/>
            <a:ext cx="3537567" cy="221599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475" tIns="0" rIns="90475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Source to Execution Steps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353B3E"/>
                </a:solidFill>
                <a:latin typeface="Calibri"/>
                <a:ea typeface="Calibri"/>
                <a:cs typeface="Calibri"/>
                <a:sym typeface="Calibri"/>
              </a:rPr>
              <a:t>Compile (c source)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353B3E"/>
                </a:solidFill>
                <a:latin typeface="Calibri"/>
                <a:ea typeface="Calibri"/>
                <a:cs typeface="Calibri"/>
                <a:sym typeface="Calibri"/>
              </a:rPr>
              <a:t>Assemble (assembler source)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353B3E"/>
                </a:solidFill>
                <a:latin typeface="Calibri"/>
                <a:ea typeface="Calibri"/>
                <a:cs typeface="Calibri"/>
                <a:sym typeface="Calibri"/>
              </a:rPr>
              <a:t>Link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353B3E"/>
                </a:solidFill>
                <a:latin typeface="Calibri"/>
                <a:ea typeface="Calibri"/>
                <a:cs typeface="Calibri"/>
                <a:sym typeface="Calibri"/>
              </a:rPr>
              <a:t>Load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353B3E"/>
                </a:solidFill>
                <a:latin typeface="Calibri"/>
                <a:ea typeface="Calibri"/>
                <a:cs typeface="Calibri"/>
                <a:sym typeface="Calibri"/>
              </a:rPr>
              <a:t>Execute</a:t>
            </a:r>
            <a:endParaRPr/>
          </a:p>
        </p:txBody>
      </p:sp>
      <p:sp>
        <p:nvSpPr>
          <p:cNvPr id="583" name="Google Shape;583;p24"/>
          <p:cNvSpPr txBox="1"/>
          <p:nvPr/>
        </p:nvSpPr>
        <p:spPr>
          <a:xfrm>
            <a:off x="5679687" y="3022683"/>
            <a:ext cx="979755" cy="36933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compile</a:t>
            </a:r>
            <a:endParaRPr/>
          </a:p>
        </p:txBody>
      </p:sp>
      <p:sp>
        <p:nvSpPr>
          <p:cNvPr id="584" name="Google Shape;584;p24"/>
          <p:cNvSpPr txBox="1"/>
          <p:nvPr/>
        </p:nvSpPr>
        <p:spPr>
          <a:xfrm>
            <a:off x="2168607" y="4448843"/>
            <a:ext cx="5737468" cy="6463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assemble and link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gcc automatically calls the assembler with .S or .s files</a:t>
            </a:r>
            <a:endParaRPr/>
          </a:p>
        </p:txBody>
      </p:sp>
      <p:sp>
        <p:nvSpPr>
          <p:cNvPr id="585" name="Google Shape;585;p24"/>
          <p:cNvSpPr txBox="1"/>
          <p:nvPr/>
        </p:nvSpPr>
        <p:spPr>
          <a:xfrm>
            <a:off x="1591178" y="6114748"/>
            <a:ext cx="2454518" cy="36933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load and then execute</a:t>
            </a:r>
            <a:endParaRPr/>
          </a:p>
        </p:txBody>
      </p:sp>
      <p:sp>
        <p:nvSpPr>
          <p:cNvPr id="586" name="Google Shape;586;p24"/>
          <p:cNvSpPr txBox="1"/>
          <p:nvPr/>
        </p:nvSpPr>
        <p:spPr>
          <a:xfrm>
            <a:off x="9057493" y="5868536"/>
            <a:ext cx="7617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crt0.o</a:t>
            </a:r>
            <a:endParaRPr/>
          </a:p>
        </p:txBody>
      </p:sp>
      <p:sp>
        <p:nvSpPr>
          <p:cNvPr id="587" name="Google Shape;587;p24"/>
          <p:cNvSpPr txBox="1"/>
          <p:nvPr/>
        </p:nvSpPr>
        <p:spPr>
          <a:xfrm>
            <a:off x="10301200" y="5404676"/>
            <a:ext cx="145209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crt0 is the c runtime startup code</a:t>
            </a:r>
            <a:endParaRPr/>
          </a:p>
        </p:txBody>
      </p:sp>
      <p:sp>
        <p:nvSpPr>
          <p:cNvPr id="588" name="Google Shape;588;p24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69E649D-98F1-9059-1D86-8B17E2355BBC}"/>
                  </a:ext>
                </a:extLst>
              </p14:cNvPr>
              <p14:cNvContentPartPr/>
              <p14:nvPr/>
            </p14:nvContentPartPr>
            <p14:xfrm>
              <a:off x="1662120" y="2459160"/>
              <a:ext cx="4731480" cy="4037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69E649D-98F1-9059-1D86-8B17E2355B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2760" y="2449800"/>
                <a:ext cx="4750200" cy="40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9EA6B7-6536-E329-A26A-41CE24C2C220}"/>
                  </a:ext>
                </a:extLst>
              </p14:cNvPr>
              <p14:cNvContentPartPr/>
              <p14:nvPr/>
            </p14:nvContentPartPr>
            <p14:xfrm>
              <a:off x="7202880" y="1028880"/>
              <a:ext cx="4038840" cy="1117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9EA6B7-6536-E329-A26A-41CE24C2C22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3520" y="1019520"/>
                <a:ext cx="4057560" cy="1136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5"/>
          <p:cNvSpPr txBox="1">
            <a:spLocks noGrp="1"/>
          </p:cNvSpPr>
          <p:nvPr>
            <p:ph type="title"/>
          </p:nvPr>
        </p:nvSpPr>
        <p:spPr>
          <a:xfrm>
            <a:off x="183286" y="72612"/>
            <a:ext cx="8773970" cy="445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Equivalent Code: C -&gt; Assembly -&gt; Machine</a:t>
            </a:r>
            <a:endParaRPr/>
          </a:p>
        </p:txBody>
      </p:sp>
      <p:sp>
        <p:nvSpPr>
          <p:cNvPr id="594" name="Google Shape;594;p25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595" name="Google Shape;595;p25"/>
          <p:cNvGrpSpPr/>
          <p:nvPr/>
        </p:nvGrpSpPr>
        <p:grpSpPr>
          <a:xfrm>
            <a:off x="6389248" y="775390"/>
            <a:ext cx="5649952" cy="5039491"/>
            <a:chOff x="7110656" y="855966"/>
            <a:chExt cx="5649952" cy="5039491"/>
          </a:xfrm>
        </p:grpSpPr>
        <p:sp>
          <p:nvSpPr>
            <p:cNvPr id="596" name="Google Shape;596;p25"/>
            <p:cNvSpPr/>
            <p:nvPr/>
          </p:nvSpPr>
          <p:spPr>
            <a:xfrm>
              <a:off x="7110656" y="1493240"/>
              <a:ext cx="5649952" cy="4402217"/>
            </a:xfrm>
            <a:prstGeom prst="roundRect">
              <a:avLst>
                <a:gd name="adj" fmla="val 5733"/>
              </a:avLst>
            </a:prstGeom>
            <a:solidFill>
              <a:srgbClr val="FFF3DA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00010408 &lt;main&gt;: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10408: e92d4800       push {fp, lr}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1040c: e28db004       add fp, sp, 4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10410: e59f0010       ldr r0, [pc, 16] //10428 &lt;L1&gt;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10414: ebffffb3       bl 102e8 &lt;printf@plt&gt;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10418: e3a00000       mov r0, 0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1041c: e24bd004       sub sp, fp, 4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10420: e8bd4800       pop {fp, lr}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10424: e12fff1e       bx lr</a:t>
              </a:r>
              <a:b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endParaRPr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00010428 &lt;L1&gt;: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10428: 0001049c</a:t>
              </a:r>
              <a:b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endParaRPr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0001049c &lt;mesg&gt;: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1049c: 6c6c6548	// 'l, 'l', 'e', 'h'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104a0: 000a216f      // '\0', '\n', '!', 'o'</a:t>
              </a:r>
              <a:endParaRPr/>
            </a:p>
          </p:txBody>
        </p:sp>
        <p:sp>
          <p:nvSpPr>
            <p:cNvPr id="597" name="Google Shape;597;p25"/>
            <p:cNvSpPr txBox="1"/>
            <p:nvPr/>
          </p:nvSpPr>
          <p:spPr>
            <a:xfrm>
              <a:off x="7244926" y="855966"/>
              <a:ext cx="2198038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memory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address     contents</a:t>
              </a:r>
              <a:endParaRPr/>
            </a:p>
          </p:txBody>
        </p:sp>
        <p:sp>
          <p:nvSpPr>
            <p:cNvPr id="598" name="Google Shape;598;p25"/>
            <p:cNvSpPr txBox="1"/>
            <p:nvPr/>
          </p:nvSpPr>
          <p:spPr>
            <a:xfrm>
              <a:off x="9891018" y="1174324"/>
              <a:ext cx="26853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corresponding assembly</a:t>
              </a:r>
              <a:endParaRPr/>
            </a:p>
          </p:txBody>
        </p:sp>
        <p:sp>
          <p:nvSpPr>
            <p:cNvPr id="599" name="Google Shape;599;p25"/>
            <p:cNvSpPr txBox="1"/>
            <p:nvPr/>
          </p:nvSpPr>
          <p:spPr>
            <a:xfrm>
              <a:off x="8271591" y="925935"/>
              <a:ext cx="171393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high     low bytes</a:t>
              </a:r>
              <a:endParaRPr/>
            </a:p>
          </p:txBody>
        </p:sp>
      </p:grpSp>
      <p:grpSp>
        <p:nvGrpSpPr>
          <p:cNvPr id="600" name="Google Shape;600;p25"/>
          <p:cNvGrpSpPr/>
          <p:nvPr/>
        </p:nvGrpSpPr>
        <p:grpSpPr>
          <a:xfrm>
            <a:off x="629222" y="2631238"/>
            <a:ext cx="5013185" cy="4148852"/>
            <a:chOff x="7026858" y="3554811"/>
            <a:chExt cx="5013185" cy="4148852"/>
          </a:xfrm>
        </p:grpSpPr>
        <p:sp>
          <p:nvSpPr>
            <p:cNvPr id="601" name="Google Shape;601;p25"/>
            <p:cNvSpPr/>
            <p:nvPr/>
          </p:nvSpPr>
          <p:spPr>
            <a:xfrm>
              <a:off x="7026858" y="3554811"/>
              <a:ext cx="4944048" cy="4148852"/>
            </a:xfrm>
            <a:prstGeom prst="roundRect">
              <a:avLst>
                <a:gd name="adj" fmla="val 5733"/>
              </a:avLst>
            </a:prstGeom>
            <a:solidFill>
              <a:srgbClr val="FFF3DA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     .section .rodata</a:t>
              </a:r>
              <a:endParaRPr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mesg:   .string "Hello!\n"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.text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.global main            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.type   main, %function 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.equ    FP_OFF, 4       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.equ    EXIT_SUCCESS,   0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main:   push    {fp, lr}        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add     fp, sp, FP_OFF  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ldr     r0, L1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bl      printf          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mov     r0, EXIT_SUCCESS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sub     sp, fp, FP_OFF  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pop     {fp, lr}        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bx      lr              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L1:     .word mesg</a:t>
              </a:r>
              <a:endParaRPr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02" name="Google Shape;602;p25"/>
            <p:cNvSpPr txBox="1"/>
            <p:nvPr/>
          </p:nvSpPr>
          <p:spPr>
            <a:xfrm>
              <a:off x="10180238" y="4148871"/>
              <a:ext cx="1859805" cy="338554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ARM-32 assembly</a:t>
              </a:r>
              <a:endParaRPr/>
            </a:p>
          </p:txBody>
        </p:sp>
      </p:grpSp>
      <p:sp>
        <p:nvSpPr>
          <p:cNvPr id="603" name="Google Shape;603;p25"/>
          <p:cNvSpPr txBox="1"/>
          <p:nvPr/>
        </p:nvSpPr>
        <p:spPr>
          <a:xfrm>
            <a:off x="6053258" y="5270757"/>
            <a:ext cx="671979" cy="369332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grpSp>
        <p:nvGrpSpPr>
          <p:cNvPr id="604" name="Google Shape;604;p25"/>
          <p:cNvGrpSpPr/>
          <p:nvPr/>
        </p:nvGrpSpPr>
        <p:grpSpPr>
          <a:xfrm>
            <a:off x="8611866" y="4477704"/>
            <a:ext cx="2568636" cy="369332"/>
            <a:chOff x="8611866" y="4477704"/>
            <a:chExt cx="2568636" cy="369332"/>
          </a:xfrm>
        </p:grpSpPr>
        <p:sp>
          <p:nvSpPr>
            <p:cNvPr id="605" name="Google Shape;605;p25"/>
            <p:cNvSpPr txBox="1"/>
            <p:nvPr/>
          </p:nvSpPr>
          <p:spPr>
            <a:xfrm>
              <a:off x="9290241" y="4477704"/>
              <a:ext cx="1890261" cy="369332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address of mesg</a:t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6" name="Google Shape;606;p25"/>
            <p:cNvCxnSpPr/>
            <p:nvPr/>
          </p:nvCxnSpPr>
          <p:spPr>
            <a:xfrm rot="10800000">
              <a:off x="8611866" y="4605859"/>
              <a:ext cx="676287" cy="99805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607" name="Google Shape;607;p25"/>
          <p:cNvGrpSpPr/>
          <p:nvPr/>
        </p:nvGrpSpPr>
        <p:grpSpPr>
          <a:xfrm>
            <a:off x="2807710" y="6310931"/>
            <a:ext cx="2258944" cy="307777"/>
            <a:chOff x="2807710" y="6310931"/>
            <a:chExt cx="2258944" cy="307777"/>
          </a:xfrm>
        </p:grpSpPr>
        <p:sp>
          <p:nvSpPr>
            <p:cNvPr id="608" name="Google Shape;608;p25"/>
            <p:cNvSpPr txBox="1"/>
            <p:nvPr/>
          </p:nvSpPr>
          <p:spPr>
            <a:xfrm>
              <a:off x="3559510" y="6310931"/>
              <a:ext cx="1507144" cy="307777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address of mesg</a:t>
              </a:r>
              <a:endPara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9" name="Google Shape;609;p25"/>
            <p:cNvCxnSpPr>
              <a:stCxn id="608" idx="1"/>
            </p:cNvCxnSpPr>
            <p:nvPr/>
          </p:nvCxnSpPr>
          <p:spPr>
            <a:xfrm flipH="1">
              <a:off x="2807710" y="6464819"/>
              <a:ext cx="751800" cy="1095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610" name="Google Shape;610;p25"/>
          <p:cNvSpPr txBox="1"/>
          <p:nvPr/>
        </p:nvSpPr>
        <p:spPr>
          <a:xfrm>
            <a:off x="5217097" y="1824294"/>
            <a:ext cx="1466160" cy="646331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Code aka TEXT</a:t>
            </a:r>
            <a:endParaRPr/>
          </a:p>
        </p:txBody>
      </p:sp>
      <p:grpSp>
        <p:nvGrpSpPr>
          <p:cNvPr id="611" name="Google Shape;611;p25"/>
          <p:cNvGrpSpPr/>
          <p:nvPr/>
        </p:nvGrpSpPr>
        <p:grpSpPr>
          <a:xfrm>
            <a:off x="769032" y="598831"/>
            <a:ext cx="3234707" cy="1868567"/>
            <a:chOff x="6911288" y="3520393"/>
            <a:chExt cx="5777539" cy="1868567"/>
          </a:xfrm>
        </p:grpSpPr>
        <p:sp>
          <p:nvSpPr>
            <p:cNvPr id="612" name="Google Shape;612;p25"/>
            <p:cNvSpPr/>
            <p:nvPr/>
          </p:nvSpPr>
          <p:spPr>
            <a:xfrm>
              <a:off x="6911288" y="3520393"/>
              <a:ext cx="5777539" cy="1868567"/>
            </a:xfrm>
            <a:prstGeom prst="roundRect">
              <a:avLst>
                <a:gd name="adj" fmla="val 5733"/>
              </a:avLst>
            </a:prstGeom>
            <a:solidFill>
              <a:srgbClr val="FFF3DA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#include &lt;stdlib.h&gt;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#include &lt;stdio.h&gt;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int main(void)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    printf("Hello!\n");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    return EXIT_SUCCESS;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/>
            </a:p>
          </p:txBody>
        </p:sp>
        <p:sp>
          <p:nvSpPr>
            <p:cNvPr id="613" name="Google Shape;613;p25"/>
            <p:cNvSpPr txBox="1"/>
            <p:nvPr/>
          </p:nvSpPr>
          <p:spPr>
            <a:xfrm>
              <a:off x="11150419" y="3640074"/>
              <a:ext cx="1494137" cy="52322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 source</a:t>
              </a:r>
              <a:endParaRPr/>
            </a:p>
          </p:txBody>
        </p:sp>
      </p:grpSp>
      <p:grpSp>
        <p:nvGrpSpPr>
          <p:cNvPr id="614" name="Google Shape;614;p25"/>
          <p:cNvGrpSpPr/>
          <p:nvPr/>
        </p:nvGrpSpPr>
        <p:grpSpPr>
          <a:xfrm>
            <a:off x="8219338" y="3971647"/>
            <a:ext cx="3200212" cy="453780"/>
            <a:chOff x="6955533" y="7110450"/>
            <a:chExt cx="3200212" cy="453780"/>
          </a:xfrm>
        </p:grpSpPr>
        <p:sp>
          <p:nvSpPr>
            <p:cNvPr id="615" name="Google Shape;615;p25"/>
            <p:cNvSpPr txBox="1"/>
            <p:nvPr/>
          </p:nvSpPr>
          <p:spPr>
            <a:xfrm>
              <a:off x="7867939" y="7194898"/>
              <a:ext cx="2287806" cy="369332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Machine instructions</a:t>
              </a:r>
              <a:endParaRPr/>
            </a:p>
          </p:txBody>
        </p:sp>
        <p:cxnSp>
          <p:nvCxnSpPr>
            <p:cNvPr id="616" name="Google Shape;616;p25"/>
            <p:cNvCxnSpPr/>
            <p:nvPr/>
          </p:nvCxnSpPr>
          <p:spPr>
            <a:xfrm rot="10800000">
              <a:off x="6955533" y="7403957"/>
              <a:ext cx="899236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7" name="Google Shape;617;p25"/>
            <p:cNvCxnSpPr/>
            <p:nvPr/>
          </p:nvCxnSpPr>
          <p:spPr>
            <a:xfrm rot="10800000">
              <a:off x="6955533" y="7110450"/>
              <a:ext cx="0" cy="293507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8B20748-55E9-941D-E9DD-4D86469075B6}"/>
                  </a:ext>
                </a:extLst>
              </p14:cNvPr>
              <p14:cNvContentPartPr/>
              <p14:nvPr/>
            </p14:nvContentPartPr>
            <p14:xfrm>
              <a:off x="3573360" y="1917360"/>
              <a:ext cx="4096800" cy="4756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8B20748-55E9-941D-E9DD-4D86469075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4000" y="1908000"/>
                <a:ext cx="4115520" cy="4775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6"/>
          <p:cNvSpPr txBox="1">
            <a:spLocks noGrp="1"/>
          </p:cNvSpPr>
          <p:nvPr>
            <p:ph type="title"/>
          </p:nvPr>
        </p:nvSpPr>
        <p:spPr>
          <a:xfrm>
            <a:off x="175440" y="200755"/>
            <a:ext cx="10515600" cy="49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Introduction: C Program Structure (Single file)</a:t>
            </a:r>
            <a:endParaRPr/>
          </a:p>
        </p:txBody>
      </p:sp>
      <p:sp>
        <p:nvSpPr>
          <p:cNvPr id="623" name="Google Shape;623;p26"/>
          <p:cNvSpPr/>
          <p:nvPr/>
        </p:nvSpPr>
        <p:spPr>
          <a:xfrm>
            <a:off x="1015813" y="696381"/>
            <a:ext cx="11062006" cy="5960864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D94B7B"/>
                </a:solidFill>
                <a:latin typeface="Consolas"/>
                <a:ea typeface="Consolas"/>
                <a:cs typeface="Consolas"/>
                <a:sym typeface="Consolas"/>
              </a:rPr>
              <a:t>&lt;stdlib.h&gt;</a:t>
            </a:r>
            <a:endParaRPr sz="2200" i="1">
              <a:solidFill>
                <a:srgbClr val="F3753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D94B7B"/>
                </a:solidFill>
                <a:latin typeface="Consolas"/>
                <a:ea typeface="Consolas"/>
                <a:cs typeface="Consolas"/>
                <a:sym typeface="Consolas"/>
              </a:rPr>
              <a:t>&lt;stdio.h&gt;</a:t>
            </a:r>
            <a:endParaRPr sz="2200" i="1">
              <a:solidFill>
                <a:srgbClr val="F3753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/*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* This is block comment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*/</a:t>
            </a:r>
            <a:endParaRPr sz="2200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this is a line comment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2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2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argc, </a:t>
            </a:r>
            <a:r>
              <a:rPr lang="en-US" sz="22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char *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argv[])   </a:t>
            </a: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or int main() or int main(void)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char x = '\n';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printf("Hello World!%c", x);   </a:t>
            </a: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"Hello World!\n"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return</a:t>
            </a:r>
            <a:r>
              <a:rPr lang="en-US" sz="22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EXIT_SUCCESS</a:t>
            </a:r>
            <a:r>
              <a:rPr lang="en-US" sz="22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;          </a:t>
            </a: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main always returns either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					    // EXIT_SUCCESS or EXIT_FAILURE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624" name="Google Shape;624;p26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625" name="Google Shape;625;p26"/>
          <p:cNvGrpSpPr/>
          <p:nvPr/>
        </p:nvGrpSpPr>
        <p:grpSpPr>
          <a:xfrm>
            <a:off x="3577701" y="4206731"/>
            <a:ext cx="2481045" cy="369332"/>
            <a:chOff x="40701" y="3681335"/>
            <a:chExt cx="2481045" cy="369332"/>
          </a:xfrm>
        </p:grpSpPr>
        <p:cxnSp>
          <p:nvCxnSpPr>
            <p:cNvPr id="626" name="Google Shape;626;p26"/>
            <p:cNvCxnSpPr/>
            <p:nvPr/>
          </p:nvCxnSpPr>
          <p:spPr>
            <a:xfrm flipH="1">
              <a:off x="40701" y="3866001"/>
              <a:ext cx="834836" cy="14777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627" name="Google Shape;627;p26"/>
            <p:cNvSpPr txBox="1"/>
            <p:nvPr/>
          </p:nvSpPr>
          <p:spPr>
            <a:xfrm>
              <a:off x="875537" y="3681335"/>
              <a:ext cx="1646209" cy="36933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char literal '\n'</a:t>
              </a:r>
              <a:endParaRPr/>
            </a:p>
          </p:txBody>
        </p:sp>
      </p:grpSp>
      <p:grpSp>
        <p:nvGrpSpPr>
          <p:cNvPr id="628" name="Google Shape;628;p26"/>
          <p:cNvGrpSpPr/>
          <p:nvPr/>
        </p:nvGrpSpPr>
        <p:grpSpPr>
          <a:xfrm>
            <a:off x="4746214" y="5480151"/>
            <a:ext cx="3277681" cy="1157808"/>
            <a:chOff x="1439266" y="2892859"/>
            <a:chExt cx="3277681" cy="1157808"/>
          </a:xfrm>
        </p:grpSpPr>
        <p:cxnSp>
          <p:nvCxnSpPr>
            <p:cNvPr id="629" name="Google Shape;629;p26"/>
            <p:cNvCxnSpPr/>
            <p:nvPr/>
          </p:nvCxnSpPr>
          <p:spPr>
            <a:xfrm rot="10800000">
              <a:off x="1717813" y="2892859"/>
              <a:ext cx="1136342" cy="808363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630" name="Google Shape;630;p26"/>
            <p:cNvSpPr txBox="1"/>
            <p:nvPr/>
          </p:nvSpPr>
          <p:spPr>
            <a:xfrm>
              <a:off x="1439266" y="3681335"/>
              <a:ext cx="3277681" cy="36933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string literal "Hello World!%c"</a:t>
              </a:r>
              <a:endParaRPr/>
            </a:p>
          </p:txBody>
        </p:sp>
      </p:grpSp>
      <p:grpSp>
        <p:nvGrpSpPr>
          <p:cNvPr id="631" name="Google Shape;631;p26"/>
          <p:cNvGrpSpPr/>
          <p:nvPr/>
        </p:nvGrpSpPr>
        <p:grpSpPr>
          <a:xfrm>
            <a:off x="4161020" y="865614"/>
            <a:ext cx="2544439" cy="646331"/>
            <a:chOff x="-2676993" y="2470270"/>
            <a:chExt cx="2544439" cy="646331"/>
          </a:xfrm>
        </p:grpSpPr>
        <p:cxnSp>
          <p:nvCxnSpPr>
            <p:cNvPr id="632" name="Google Shape;632;p26"/>
            <p:cNvCxnSpPr/>
            <p:nvPr/>
          </p:nvCxnSpPr>
          <p:spPr>
            <a:xfrm rot="10800000">
              <a:off x="-2676993" y="2829044"/>
              <a:ext cx="63407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633" name="Google Shape;633;p26"/>
            <p:cNvSpPr txBox="1"/>
            <p:nvPr/>
          </p:nvSpPr>
          <p:spPr>
            <a:xfrm>
              <a:off x="-2042923" y="2470270"/>
              <a:ext cx="1910369" cy="646331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directives to the preprocessor</a:t>
              </a:r>
              <a:endParaRPr/>
            </a:p>
          </p:txBody>
        </p:sp>
      </p:grpSp>
      <p:grpSp>
        <p:nvGrpSpPr>
          <p:cNvPr id="634" name="Google Shape;634;p26"/>
          <p:cNvGrpSpPr/>
          <p:nvPr/>
        </p:nvGrpSpPr>
        <p:grpSpPr>
          <a:xfrm>
            <a:off x="2202287" y="2942138"/>
            <a:ext cx="7639228" cy="934403"/>
            <a:chOff x="-371551" y="2680657"/>
            <a:chExt cx="7639228" cy="934403"/>
          </a:xfrm>
        </p:grpSpPr>
        <p:cxnSp>
          <p:nvCxnSpPr>
            <p:cNvPr id="635" name="Google Shape;635;p26"/>
            <p:cNvCxnSpPr/>
            <p:nvPr/>
          </p:nvCxnSpPr>
          <p:spPr>
            <a:xfrm flipH="1">
              <a:off x="-371551" y="2981530"/>
              <a:ext cx="847369" cy="63353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636" name="Google Shape;636;p26"/>
            <p:cNvSpPr txBox="1"/>
            <p:nvPr/>
          </p:nvSpPr>
          <p:spPr>
            <a:xfrm>
              <a:off x="504214" y="2680657"/>
              <a:ext cx="6763463" cy="646331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main() is the first function to run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Every executable program must have one function called main()</a:t>
              </a:r>
              <a:endParaRPr/>
            </a:p>
          </p:txBody>
        </p:sp>
      </p:grpSp>
      <p:grpSp>
        <p:nvGrpSpPr>
          <p:cNvPr id="637" name="Google Shape;637;p26"/>
          <p:cNvGrpSpPr/>
          <p:nvPr/>
        </p:nvGrpSpPr>
        <p:grpSpPr>
          <a:xfrm>
            <a:off x="2749639" y="4645410"/>
            <a:ext cx="6978857" cy="548915"/>
            <a:chOff x="-4510674" y="2312626"/>
            <a:chExt cx="6978857" cy="548915"/>
          </a:xfrm>
        </p:grpSpPr>
        <p:cxnSp>
          <p:nvCxnSpPr>
            <p:cNvPr id="638" name="Google Shape;638;p26"/>
            <p:cNvCxnSpPr/>
            <p:nvPr/>
          </p:nvCxnSpPr>
          <p:spPr>
            <a:xfrm flipH="1">
              <a:off x="-4510674" y="2501582"/>
              <a:ext cx="3216318" cy="359959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639" name="Google Shape;639;p26"/>
            <p:cNvSpPr txBox="1"/>
            <p:nvPr/>
          </p:nvSpPr>
          <p:spPr>
            <a:xfrm>
              <a:off x="-1245534" y="2312626"/>
              <a:ext cx="3713717" cy="36933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library function for writing to stdout</a:t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8669B7C-A87B-D24B-B45B-80EA7562AB54}"/>
                  </a:ext>
                </a:extLst>
              </p14:cNvPr>
              <p14:cNvContentPartPr/>
              <p14:nvPr/>
            </p14:nvContentPartPr>
            <p14:xfrm>
              <a:off x="4855320" y="649440"/>
              <a:ext cx="7041960" cy="5007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8669B7C-A87B-D24B-B45B-80EA7562AB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5960" y="640080"/>
                <a:ext cx="7060680" cy="5026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7"/>
          <p:cNvSpPr txBox="1">
            <a:spLocks noGrp="1"/>
          </p:cNvSpPr>
          <p:nvPr>
            <p:ph type="title"/>
          </p:nvPr>
        </p:nvSpPr>
        <p:spPr>
          <a:xfrm>
            <a:off x="417470" y="175260"/>
            <a:ext cx="10515600" cy="452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What is the preprocessor (cpp)?</a:t>
            </a:r>
            <a:endParaRPr/>
          </a:p>
        </p:txBody>
      </p:sp>
      <p:sp>
        <p:nvSpPr>
          <p:cNvPr id="645" name="Google Shape;645;p27"/>
          <p:cNvSpPr txBox="1">
            <a:spLocks noGrp="1"/>
          </p:cNvSpPr>
          <p:nvPr>
            <p:ph type="body" idx="1"/>
          </p:nvPr>
        </p:nvSpPr>
        <p:spPr>
          <a:xfrm>
            <a:off x="633297" y="2775591"/>
            <a:ext cx="11079329" cy="378657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 b="1">
                <a:solidFill>
                  <a:srgbClr val="2C895B"/>
                </a:solidFill>
              </a:rPr>
              <a:t>Preprocessing is the first phase </a:t>
            </a:r>
            <a:r>
              <a:rPr lang="en-US" sz="1800">
                <a:solidFill>
                  <a:schemeClr val="dk2"/>
                </a:solidFill>
              </a:rPr>
              <a:t>in the compilation (.c files) or assembly (.S files only) process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The </a:t>
            </a:r>
            <a:r>
              <a:rPr lang="en-US" sz="1800" b="1"/>
              <a:t>preprocessor</a:t>
            </a:r>
            <a:r>
              <a:rPr lang="en-US" sz="1800"/>
              <a:t> (</a:t>
            </a:r>
            <a:r>
              <a:rPr lang="en-US" sz="18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cpp</a:t>
            </a:r>
            <a:r>
              <a:rPr lang="en-US" sz="1800"/>
              <a:t>) </a:t>
            </a:r>
            <a:r>
              <a:rPr lang="en-US" sz="1800" i="1">
                <a:solidFill>
                  <a:srgbClr val="F3753F"/>
                </a:solidFill>
              </a:rPr>
              <a:t>transforms</a:t>
            </a:r>
            <a:r>
              <a:rPr lang="en-US" sz="1800"/>
              <a:t> your source code, then </a:t>
            </a:r>
            <a:r>
              <a:rPr lang="en-US" sz="1800" b="1"/>
              <a:t>passes it to the compiler </a:t>
            </a:r>
            <a:r>
              <a:rPr lang="en-US" sz="1800"/>
              <a:t>(on .c files) </a:t>
            </a:r>
            <a:r>
              <a:rPr lang="en-US" sz="1800" b="1"/>
              <a:t>or the assembler</a:t>
            </a:r>
            <a:r>
              <a:rPr lang="en-US" sz="1800"/>
              <a:t> (on .S files only, not .s files)</a:t>
            </a:r>
            <a:endParaRPr sz="1800">
              <a:solidFill>
                <a:schemeClr val="accent1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 b="1">
                <a:solidFill>
                  <a:schemeClr val="accent1"/>
                </a:solidFill>
              </a:rPr>
              <a:t>cpp is automatically invoked by </a:t>
            </a:r>
            <a:r>
              <a:rPr lang="en-US" sz="18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gcc</a:t>
            </a:r>
            <a:endParaRPr sz="1800" b="1">
              <a:solidFill>
                <a:schemeClr val="accent1"/>
              </a:solidFill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Usually, the input to</a:t>
            </a:r>
            <a:r>
              <a:rPr lang="en-US" sz="1800" b="1"/>
              <a:t> </a:t>
            </a:r>
            <a:r>
              <a:rPr lang="en-US" sz="1800" b="1">
                <a:solidFill>
                  <a:schemeClr val="accent1"/>
                </a:solidFill>
              </a:rPr>
              <a:t>cpp</a:t>
            </a:r>
            <a:r>
              <a:rPr lang="en-US" sz="1800" b="1"/>
              <a:t> </a:t>
            </a:r>
            <a:r>
              <a:rPr lang="en-US" sz="1800"/>
              <a:t>is a </a:t>
            </a:r>
            <a:r>
              <a:rPr lang="en-US" sz="1800">
                <a:solidFill>
                  <a:schemeClr val="accent1"/>
                </a:solidFill>
              </a:rPr>
              <a:t>C source file </a:t>
            </a:r>
            <a:r>
              <a:rPr lang="en-US" sz="1800"/>
              <a:t>(.c) or an </a:t>
            </a:r>
            <a:r>
              <a:rPr lang="en-US" sz="1800">
                <a:solidFill>
                  <a:schemeClr val="accent1"/>
                </a:solidFill>
              </a:rPr>
              <a:t>assembly source file </a:t>
            </a:r>
            <a:r>
              <a:rPr lang="en-US" sz="1800"/>
              <a:t>(.S only) and output from </a:t>
            </a:r>
            <a:r>
              <a:rPr lang="en-US" sz="1800" b="1">
                <a:solidFill>
                  <a:schemeClr val="accent1"/>
                </a:solidFill>
              </a:rPr>
              <a:t>cpp</a:t>
            </a:r>
            <a:r>
              <a:rPr lang="en-US" sz="1800"/>
              <a:t> is </a:t>
            </a:r>
            <a:r>
              <a:rPr lang="en-US" sz="1800">
                <a:solidFill>
                  <a:schemeClr val="accent1"/>
                </a:solidFill>
              </a:rPr>
              <a:t>still a C file or assembly file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output from cpp is in a temporary .i file (deleted after use)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>
                <a:solidFill>
                  <a:schemeClr val="accent1"/>
                </a:solidFill>
              </a:rPr>
              <a:t>cpp </a:t>
            </a:r>
            <a:r>
              <a:rPr lang="en-US" sz="1800" b="1">
                <a:solidFill>
                  <a:schemeClr val="accent1"/>
                </a:solidFill>
              </a:rPr>
              <a:t>does not </a:t>
            </a:r>
            <a:r>
              <a:rPr lang="en-US" sz="1800">
                <a:solidFill>
                  <a:schemeClr val="accent1"/>
                </a:solidFill>
              </a:rPr>
              <a:t>modify the input source file</a:t>
            </a:r>
            <a:endParaRPr sz="1800"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 b="1">
                <a:solidFill>
                  <a:srgbClr val="353B3E"/>
                </a:solidFill>
              </a:rPr>
              <a:t>Common use</a:t>
            </a:r>
            <a:r>
              <a:rPr lang="en-US" sz="1800">
                <a:solidFill>
                  <a:srgbClr val="353B3E"/>
                </a:solidFill>
              </a:rPr>
              <a:t>: When a </a:t>
            </a:r>
            <a:r>
              <a:rPr lang="en-US" sz="1800" b="1">
                <a:solidFill>
                  <a:srgbClr val="353B3E"/>
                </a:solidFill>
              </a:rPr>
              <a:t>program is divided across </a:t>
            </a:r>
            <a:r>
              <a:rPr lang="en-US" sz="1800" b="1">
                <a:solidFill>
                  <a:schemeClr val="accent1"/>
                </a:solidFill>
              </a:rPr>
              <a:t>multiple source files </a:t>
            </a:r>
            <a:r>
              <a:rPr lang="en-US" sz="1800"/>
              <a:t>(including library files),</a:t>
            </a:r>
            <a:r>
              <a:rPr lang="en-US" sz="1800">
                <a:solidFill>
                  <a:srgbClr val="353B3E"/>
                </a:solidFill>
              </a:rPr>
              <a:t> cpp helps you keep consistency among the files (</a:t>
            </a:r>
            <a:r>
              <a:rPr lang="en-US" sz="1800" b="1">
                <a:solidFill>
                  <a:srgbClr val="353B3E"/>
                </a:solidFill>
              </a:rPr>
              <a:t>one version of the truth</a:t>
            </a:r>
            <a:r>
              <a:rPr lang="en-US" sz="1800">
                <a:solidFill>
                  <a:srgbClr val="353B3E"/>
                </a:solidFill>
              </a:rPr>
              <a:t>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Examples: Consistent values for a constants, correct f</a:t>
            </a:r>
            <a:r>
              <a:rPr lang="en-US" sz="1800">
                <a:solidFill>
                  <a:srgbClr val="353B3E"/>
                </a:solidFill>
              </a:rPr>
              <a:t>unction definitions, etc.</a:t>
            </a:r>
            <a:endParaRPr/>
          </a:p>
        </p:txBody>
      </p:sp>
      <p:sp>
        <p:nvSpPr>
          <p:cNvPr id="646" name="Google Shape;646;p27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583485" y="1721602"/>
            <a:ext cx="1305519" cy="715295"/>
          </a:xfrm>
          <a:prstGeom prst="roundRect">
            <a:avLst>
              <a:gd name="adj" fmla="val 16667"/>
            </a:avLst>
          </a:prstGeom>
          <a:solidFill>
            <a:srgbClr val="2C895B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assembly three.S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8" name="Google Shape;648;p27"/>
          <p:cNvSpPr/>
          <p:nvPr/>
        </p:nvSpPr>
        <p:spPr>
          <a:xfrm>
            <a:off x="804333" y="735902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two.c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9" name="Google Shape;649;p27"/>
          <p:cNvSpPr/>
          <p:nvPr/>
        </p:nvSpPr>
        <p:spPr>
          <a:xfrm rot="-5400000">
            <a:off x="2185101" y="853271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27"/>
          <p:cNvSpPr/>
          <p:nvPr/>
        </p:nvSpPr>
        <p:spPr>
          <a:xfrm rot="-5400000">
            <a:off x="2231870" y="1842993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27"/>
          <p:cNvSpPr/>
          <p:nvPr/>
        </p:nvSpPr>
        <p:spPr>
          <a:xfrm>
            <a:off x="2588984" y="790190"/>
            <a:ext cx="1554480" cy="606715"/>
          </a:xfrm>
          <a:prstGeom prst="ellipse">
            <a:avLst/>
          </a:prstGeom>
          <a:solidFill>
            <a:schemeClr val="accent4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cpp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27"/>
          <p:cNvSpPr/>
          <p:nvPr/>
        </p:nvSpPr>
        <p:spPr>
          <a:xfrm>
            <a:off x="2591568" y="1775891"/>
            <a:ext cx="1554480" cy="606715"/>
          </a:xfrm>
          <a:prstGeom prst="ellipse">
            <a:avLst/>
          </a:prstGeom>
          <a:solidFill>
            <a:schemeClr val="accent4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cpp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27"/>
          <p:cNvSpPr/>
          <p:nvPr/>
        </p:nvSpPr>
        <p:spPr>
          <a:xfrm rot="-5400000">
            <a:off x="4371606" y="853271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27"/>
          <p:cNvSpPr/>
          <p:nvPr/>
        </p:nvSpPr>
        <p:spPr>
          <a:xfrm rot="-5400000">
            <a:off x="4418375" y="1842993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27"/>
          <p:cNvSpPr/>
          <p:nvPr/>
        </p:nvSpPr>
        <p:spPr>
          <a:xfrm>
            <a:off x="4820837" y="1721602"/>
            <a:ext cx="1305519" cy="715295"/>
          </a:xfrm>
          <a:prstGeom prst="roundRect">
            <a:avLst>
              <a:gd name="adj" fmla="val 16667"/>
            </a:avLst>
          </a:prstGeom>
          <a:solidFill>
            <a:srgbClr val="2C895B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assembly three.i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6" name="Google Shape;656;p27"/>
          <p:cNvSpPr/>
          <p:nvPr/>
        </p:nvSpPr>
        <p:spPr>
          <a:xfrm>
            <a:off x="4820837" y="739997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two.i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7" name="Google Shape;657;p27"/>
          <p:cNvSpPr/>
          <p:nvPr/>
        </p:nvSpPr>
        <p:spPr>
          <a:xfrm>
            <a:off x="6769575" y="790189"/>
            <a:ext cx="1554480" cy="606715"/>
          </a:xfrm>
          <a:prstGeom prst="ellipse">
            <a:avLst/>
          </a:prstGeom>
          <a:solidFill>
            <a:srgbClr val="92D05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gcc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7"/>
          <p:cNvSpPr/>
          <p:nvPr/>
        </p:nvSpPr>
        <p:spPr>
          <a:xfrm>
            <a:off x="6901116" y="1775891"/>
            <a:ext cx="1554480" cy="606715"/>
          </a:xfrm>
          <a:prstGeom prst="ellipse">
            <a:avLst/>
          </a:prstGeom>
          <a:solidFill>
            <a:srgbClr val="92D05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gcc(gas)</a:t>
            </a:r>
            <a:endParaRPr/>
          </a:p>
        </p:txBody>
      </p:sp>
      <p:sp>
        <p:nvSpPr>
          <p:cNvPr id="659" name="Google Shape;659;p27"/>
          <p:cNvSpPr/>
          <p:nvPr/>
        </p:nvSpPr>
        <p:spPr>
          <a:xfrm rot="-5400000">
            <a:off x="6336237" y="869238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27"/>
          <p:cNvSpPr/>
          <p:nvPr/>
        </p:nvSpPr>
        <p:spPr>
          <a:xfrm rot="-5400000">
            <a:off x="6383006" y="1858960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27"/>
          <p:cNvSpPr/>
          <p:nvPr/>
        </p:nvSpPr>
        <p:spPr>
          <a:xfrm>
            <a:off x="9259122" y="786297"/>
            <a:ext cx="1541418" cy="798454"/>
          </a:xfrm>
          <a:prstGeom prst="parallelogram">
            <a:avLst>
              <a:gd name="adj" fmla="val 25000"/>
            </a:avLst>
          </a:prstGeom>
          <a:solidFill>
            <a:srgbClr val="788965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ARM Machine two.o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2" name="Google Shape;662;p27"/>
          <p:cNvSpPr/>
          <p:nvPr/>
        </p:nvSpPr>
        <p:spPr>
          <a:xfrm>
            <a:off x="9230356" y="1822562"/>
            <a:ext cx="1541418" cy="798454"/>
          </a:xfrm>
          <a:prstGeom prst="parallelogram">
            <a:avLst>
              <a:gd name="adj" fmla="val 25000"/>
            </a:avLst>
          </a:prstGeom>
          <a:solidFill>
            <a:srgbClr val="4BB4F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ARM Machine three.o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3" name="Google Shape;663;p27"/>
          <p:cNvSpPr/>
          <p:nvPr/>
        </p:nvSpPr>
        <p:spPr>
          <a:xfrm rot="-5400000">
            <a:off x="8703718" y="872896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27"/>
          <p:cNvSpPr/>
          <p:nvPr/>
        </p:nvSpPr>
        <p:spPr>
          <a:xfrm rot="-5400000">
            <a:off x="8808061" y="1887542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27"/>
          <p:cNvSpPr txBox="1"/>
          <p:nvPr/>
        </p:nvSpPr>
        <p:spPr>
          <a:xfrm>
            <a:off x="4818253" y="1382908"/>
            <a:ext cx="11721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 files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2A890F2-8D5F-AA1C-A343-C523230D5DCA}"/>
                  </a:ext>
                </a:extLst>
              </p14:cNvPr>
              <p14:cNvContentPartPr/>
              <p14:nvPr/>
            </p14:nvContentPartPr>
            <p14:xfrm>
              <a:off x="7231320" y="245520"/>
              <a:ext cx="4956840" cy="2255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2A890F2-8D5F-AA1C-A343-C523230D5D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1960" y="236160"/>
                <a:ext cx="4975560" cy="2274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8"/>
          <p:cNvSpPr txBox="1">
            <a:spLocks noGrp="1"/>
          </p:cNvSpPr>
          <p:nvPr>
            <p:ph type="title"/>
          </p:nvPr>
        </p:nvSpPr>
        <p:spPr>
          <a:xfrm>
            <a:off x="470810" y="1"/>
            <a:ext cx="10515600" cy="49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Common Preprocessor (cpp) Operations</a:t>
            </a:r>
            <a:endParaRPr/>
          </a:p>
        </p:txBody>
      </p:sp>
      <p:sp>
        <p:nvSpPr>
          <p:cNvPr id="671" name="Google Shape;671;p28"/>
          <p:cNvSpPr txBox="1">
            <a:spLocks noGrp="1"/>
          </p:cNvSpPr>
          <p:nvPr>
            <p:ph type="body" idx="1"/>
          </p:nvPr>
        </p:nvSpPr>
        <p:spPr>
          <a:xfrm>
            <a:off x="703360" y="490655"/>
            <a:ext cx="11161538" cy="3532253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 b="1">
                <a:solidFill>
                  <a:schemeClr val="accent6"/>
                </a:solidFill>
              </a:rPr>
              <a:t>Comments</a:t>
            </a:r>
            <a:r>
              <a:rPr lang="en-US" sz="1800">
                <a:solidFill>
                  <a:srgbClr val="F3753F"/>
                </a:solidFill>
              </a:rPr>
              <a:t> </a:t>
            </a:r>
            <a:r>
              <a:rPr lang="en-US" sz="1800">
                <a:solidFill>
                  <a:schemeClr val="accent6"/>
                </a:solidFill>
              </a:rPr>
              <a:t>are</a:t>
            </a:r>
            <a:r>
              <a:rPr lang="en-US" sz="1800">
                <a:solidFill>
                  <a:srgbClr val="F3753F"/>
                </a:solidFill>
              </a:rPr>
              <a:t> </a:t>
            </a:r>
            <a:r>
              <a:rPr lang="en-US" sz="1800" b="1" i="1">
                <a:solidFill>
                  <a:srgbClr val="F3753F"/>
                </a:solidFill>
              </a:rPr>
              <a:t>replaced with a single space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/*  */ , //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en-US" sz="1800">
                <a:solidFill>
                  <a:srgbClr val="FF0000"/>
                </a:solidFill>
              </a:rPr>
              <a:t>You will do a design for this in PA2 and program it in PA3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Continued lines: </a:t>
            </a:r>
            <a:r>
              <a:rPr lang="en-US" sz="1800">
                <a:solidFill>
                  <a:schemeClr val="dk2"/>
                </a:solidFill>
              </a:rPr>
              <a:t>where the </a:t>
            </a:r>
            <a:r>
              <a:rPr lang="en-US" sz="1800" b="1">
                <a:solidFill>
                  <a:schemeClr val="dk2"/>
                </a:solidFill>
              </a:rPr>
              <a:t>last character in a line is a </a:t>
            </a:r>
            <a:r>
              <a:rPr lang="en-US" sz="1800" b="1">
                <a:solidFill>
                  <a:srgbClr val="FF0000"/>
                </a:solidFill>
              </a:rPr>
              <a:t>\ </a:t>
            </a:r>
            <a:r>
              <a:rPr lang="en-US" sz="1800">
                <a:solidFill>
                  <a:schemeClr val="dk2"/>
                </a:solidFill>
              </a:rPr>
              <a:t>causes the line to be </a:t>
            </a:r>
            <a:r>
              <a:rPr lang="en-US" sz="1800" b="1">
                <a:solidFill>
                  <a:schemeClr val="dk2"/>
                </a:solidFill>
              </a:rPr>
              <a:t>joined with the next line</a:t>
            </a:r>
            <a:endParaRPr sz="1800" b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A </a:t>
            </a:r>
            <a:r>
              <a:rPr lang="en-US" sz="1800" b="1" i="1"/>
              <a:t>preprocessor directive: </a:t>
            </a:r>
            <a:r>
              <a:rPr lang="en-US" sz="1800"/>
              <a:t>commands to cpp to perform an operation (these start with a </a:t>
            </a:r>
            <a:r>
              <a:rPr lang="en-US" sz="1800" b="1">
                <a:solidFill>
                  <a:schemeClr val="accent1"/>
                </a:solidFill>
              </a:rPr>
              <a:t>#)</a:t>
            </a:r>
            <a:endParaRPr sz="1800" b="1" i="1">
              <a:solidFill>
                <a:schemeClr val="accent1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 </a:t>
            </a:r>
            <a:r>
              <a:rPr lang="en-US" sz="1800">
                <a:solidFill>
                  <a:schemeClr val="dk2"/>
                </a:solidFill>
              </a:rPr>
              <a:t>contents of the include file is to be </a:t>
            </a:r>
            <a:r>
              <a:rPr lang="en-US" sz="1800" i="1">
                <a:solidFill>
                  <a:srgbClr val="0070C0"/>
                </a:solidFill>
              </a:rPr>
              <a:t>inserted </a:t>
            </a:r>
            <a:r>
              <a:rPr lang="en-US" sz="1800">
                <a:solidFill>
                  <a:schemeClr val="dk2"/>
                </a:solidFill>
              </a:rPr>
              <a:t>at that spot in the source file</a:t>
            </a:r>
            <a:endParaRPr sz="1800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#define </a:t>
            </a:r>
            <a:r>
              <a:rPr lang="en-US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8 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 b="1">
                <a:solidFill>
                  <a:schemeClr val="accent6"/>
                </a:solidFill>
              </a:rPr>
              <a:t>Does two things: Defines</a:t>
            </a:r>
            <a:r>
              <a:rPr lang="en-US" sz="1800" b="1">
                <a:solidFill>
                  <a:srgbClr val="7030A0"/>
                </a:solidFill>
              </a:rPr>
              <a:t> MAX</a:t>
            </a:r>
            <a:r>
              <a:rPr lang="en-US" sz="1800">
                <a:solidFill>
                  <a:schemeClr val="dk2"/>
                </a:solidFill>
              </a:rPr>
              <a:t> to be a </a:t>
            </a:r>
            <a:r>
              <a:rPr lang="en-US" sz="1800" b="1" i="1">
                <a:solidFill>
                  <a:srgbClr val="7030A0"/>
                </a:solidFill>
              </a:rPr>
              <a:t>macro </a:t>
            </a:r>
            <a:r>
              <a:rPr lang="en-US" sz="1800" i="1">
                <a:solidFill>
                  <a:srgbClr val="7030A0"/>
                </a:solidFill>
              </a:rPr>
              <a:t>name </a:t>
            </a:r>
            <a:r>
              <a:rPr lang="en-US" sz="1800">
                <a:solidFill>
                  <a:schemeClr val="accent6"/>
                </a:solidFill>
              </a:rPr>
              <a:t>and assigns it the value 8</a:t>
            </a:r>
            <a:endParaRPr/>
          </a:p>
          <a:p>
            <a:pPr marL="1260475" lvl="3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#define MINE </a:t>
            </a:r>
            <a:r>
              <a:rPr lang="en-US" sz="1800">
                <a:solidFill>
                  <a:schemeClr val="accent6"/>
                </a:solidFill>
              </a:rPr>
              <a:t>just defines MINE to be a macro name with no value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Convention</a:t>
            </a:r>
            <a:r>
              <a:rPr lang="en-US" sz="1800">
                <a:solidFill>
                  <a:schemeClr val="dk2"/>
                </a:solidFill>
              </a:rPr>
              <a:t>: </a:t>
            </a:r>
            <a:r>
              <a:rPr lang="en-US" sz="1800" b="1">
                <a:solidFill>
                  <a:schemeClr val="dk2"/>
                </a:solidFill>
              </a:rPr>
              <a:t>MACRO</a:t>
            </a:r>
            <a:r>
              <a:rPr lang="en-US" sz="1800">
                <a:solidFill>
                  <a:schemeClr val="dk2"/>
                </a:solidFill>
              </a:rPr>
              <a:t> names are in </a:t>
            </a:r>
            <a:r>
              <a:rPr lang="en-US" sz="1800" b="1">
                <a:solidFill>
                  <a:schemeClr val="dk2"/>
                </a:solidFill>
              </a:rPr>
              <a:t>CAPITAL</a:t>
            </a:r>
            <a:r>
              <a:rPr lang="en-US" sz="1800">
                <a:solidFill>
                  <a:schemeClr val="dk2"/>
                </a:solidFill>
              </a:rPr>
              <a:t> letters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Macros with values</a:t>
            </a:r>
            <a:r>
              <a:rPr lang="en-US" sz="20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– cpp replaces </a:t>
            </a: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-US" sz="20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with </a:t>
            </a: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8 </a:t>
            </a:r>
            <a:r>
              <a:rPr lang="en-US" sz="2000">
                <a:solidFill>
                  <a:schemeClr val="accent6"/>
                </a:solidFill>
              </a:rPr>
              <a:t>everywhere in the source file</a:t>
            </a:r>
            <a:endParaRPr sz="2400"/>
          </a:p>
          <a:p>
            <a:pPr marL="234950" lvl="0" indent="-95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None/>
            </a:pPr>
            <a:endParaRPr sz="2200">
              <a:solidFill>
                <a:srgbClr val="353B3E"/>
              </a:solidFill>
            </a:endParaRPr>
          </a:p>
          <a:p>
            <a:pPr marL="234950" lvl="0" indent="-95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None/>
            </a:pPr>
            <a:endParaRPr sz="2200"/>
          </a:p>
        </p:txBody>
      </p:sp>
      <p:sp>
        <p:nvSpPr>
          <p:cNvPr id="672" name="Google Shape;672;p28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673" name="Google Shape;673;p28"/>
          <p:cNvSpPr txBox="1"/>
          <p:nvPr/>
        </p:nvSpPr>
        <p:spPr>
          <a:xfrm>
            <a:off x="863218" y="4130730"/>
            <a:ext cx="4269657" cy="255454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#define MAX </a:t>
            </a:r>
            <a:r>
              <a:rPr lang="en-US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6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-US" sz="16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 int x[MAX]; // histogram array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 for (int i = 0; i &lt; MAX; i++)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     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  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674" name="Google Shape;674;p28"/>
          <p:cNvSpPr txBox="1"/>
          <p:nvPr/>
        </p:nvSpPr>
        <p:spPr>
          <a:xfrm>
            <a:off x="10432022" y="4446676"/>
            <a:ext cx="90281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 ex.i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28"/>
          <p:cNvSpPr txBox="1"/>
          <p:nvPr/>
        </p:nvSpPr>
        <p:spPr>
          <a:xfrm>
            <a:off x="6428770" y="4446676"/>
            <a:ext cx="3948259" cy="233910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6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-US" sz="16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int x[</a:t>
            </a:r>
            <a:r>
              <a:rPr lang="en-US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for (int i = 0; i &lt; </a:t>
            </a:r>
            <a:r>
              <a:rPr lang="en-US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i++)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     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  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676" name="Google Shape;676;p28"/>
          <p:cNvSpPr/>
          <p:nvPr/>
        </p:nvSpPr>
        <p:spPr>
          <a:xfrm rot="5400000">
            <a:off x="8173910" y="4406560"/>
            <a:ext cx="190500" cy="38451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9"/>
          <p:cNvSpPr txBox="1">
            <a:spLocks noGrp="1"/>
          </p:cNvSpPr>
          <p:nvPr>
            <p:ph type="body" idx="1"/>
          </p:nvPr>
        </p:nvSpPr>
        <p:spPr>
          <a:xfrm>
            <a:off x="294735" y="715392"/>
            <a:ext cx="11633043" cy="557975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FF"/>
              </a:buClr>
              <a:buSzPts val="2000"/>
              <a:buChar char="•"/>
            </a:pPr>
            <a:r>
              <a:rPr lang="en-US" sz="2000">
                <a:solidFill>
                  <a:srgbClr val="0066FF"/>
                </a:solidFill>
              </a:rPr>
              <a:t>Header file</a:t>
            </a:r>
            <a:r>
              <a:rPr lang="en-US" sz="2000"/>
              <a:t>:  a file whose only purpose is to be </a:t>
            </a:r>
            <a:r>
              <a:rPr lang="en-US" sz="2000" b="1">
                <a:solidFill>
                  <a:srgbClr val="E2661A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n-US" sz="2000" b="1"/>
              <a:t>’d </a:t>
            </a:r>
            <a:r>
              <a:rPr lang="en-US" sz="2000"/>
              <a:t>by the </a:t>
            </a:r>
            <a:r>
              <a:rPr lang="en-US" sz="2000" b="1"/>
              <a:t>preprocessor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>
                <a:solidFill>
                  <a:schemeClr val="accent1"/>
                </a:solidFill>
              </a:rPr>
              <a:t>Contains: </a:t>
            </a:r>
            <a:r>
              <a:rPr lang="en-US" sz="2000" b="1">
                <a:solidFill>
                  <a:schemeClr val="accent1"/>
                </a:solidFill>
              </a:rPr>
              <a:t>Exported (public) Interface </a:t>
            </a:r>
            <a:r>
              <a:rPr lang="en-US" sz="2000" b="1">
                <a:solidFill>
                  <a:srgbClr val="F37440"/>
                </a:solidFill>
              </a:rPr>
              <a:t>declarations</a:t>
            </a:r>
            <a:endParaRPr sz="2000" b="1"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Examples: function prototypes, user defined types, global variable, macros, etc.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To import the </a:t>
            </a:r>
            <a:r>
              <a:rPr lang="en-US" sz="2000">
                <a:solidFill>
                  <a:srgbClr val="7030A0"/>
                </a:solidFill>
              </a:rPr>
              <a:t>public interface </a:t>
            </a:r>
            <a:r>
              <a:rPr lang="en-US" sz="2000"/>
              <a:t>of another </a:t>
            </a:r>
            <a:r>
              <a:rPr lang="en-US" sz="2000">
                <a:solidFill>
                  <a:srgbClr val="7030A0"/>
                </a:solidFill>
              </a:rPr>
              <a:t>C source </a:t>
            </a:r>
            <a:r>
              <a:rPr lang="en-US" sz="2000"/>
              <a:t>file 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-US" sz="2000"/>
              <a:t> it's header (interface) file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 b="1"/>
              <a:t>NEVER EVER use cpp to 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-US" sz="2000"/>
              <a:t> a </a:t>
            </a:r>
            <a:r>
              <a:rPr lang="en-US" sz="2000">
                <a:solidFill>
                  <a:srgbClr val="FF0000"/>
                </a:solidFill>
              </a:rPr>
              <a:t>.c </a:t>
            </a:r>
            <a:r>
              <a:rPr lang="en-US" sz="2000">
                <a:solidFill>
                  <a:schemeClr val="accent6"/>
                </a:solidFill>
              </a:rPr>
              <a:t>file</a:t>
            </a:r>
            <a:r>
              <a:rPr lang="en-US" sz="2000">
                <a:solidFill>
                  <a:srgbClr val="FF0000"/>
                </a:solidFill>
              </a:rPr>
              <a:t>, </a:t>
            </a:r>
            <a:r>
              <a:rPr lang="en-US" sz="2000">
                <a:solidFill>
                  <a:schemeClr val="accent6"/>
                </a:solidFill>
              </a:rPr>
              <a:t>a</a:t>
            </a:r>
            <a:r>
              <a:rPr lang="en-US" sz="2000">
                <a:solidFill>
                  <a:srgbClr val="FF0000"/>
                </a:solidFill>
              </a:rPr>
              <a:t> .S </a:t>
            </a:r>
            <a:r>
              <a:rPr lang="en-US" sz="2000">
                <a:solidFill>
                  <a:schemeClr val="accent6"/>
                </a:solidFill>
              </a:rPr>
              <a:t>or a</a:t>
            </a:r>
            <a:r>
              <a:rPr lang="en-US" sz="2000">
                <a:solidFill>
                  <a:srgbClr val="FF0000"/>
                </a:solidFill>
              </a:rPr>
              <a:t> .s </a:t>
            </a:r>
            <a:r>
              <a:rPr lang="en-US" sz="2000">
                <a:solidFill>
                  <a:schemeClr val="accent6"/>
                </a:solidFill>
              </a:rPr>
              <a:t>file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 b="1"/>
              <a:t>Convention (strongly enforced): </a:t>
            </a:r>
            <a:r>
              <a:rPr lang="en-US" sz="2000"/>
              <a:t>header files use a </a:t>
            </a:r>
            <a:r>
              <a:rPr lang="en-US" sz="2000">
                <a:solidFill>
                  <a:schemeClr val="accent1"/>
                </a:solidFill>
              </a:rPr>
              <a:t>.h  </a:t>
            </a:r>
            <a:r>
              <a:rPr lang="en-US" sz="2000"/>
              <a:t>filename extension (example:  </a:t>
            </a:r>
            <a:r>
              <a:rPr lang="en-US" sz="2000">
                <a:solidFill>
                  <a:srgbClr val="F37440"/>
                </a:solidFill>
              </a:rPr>
              <a:t>filename</a:t>
            </a:r>
            <a:r>
              <a:rPr lang="en-US" sz="2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.h)</a:t>
            </a:r>
            <a:endParaRPr sz="2000">
              <a:solidFill>
                <a:schemeClr val="accent1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 b="1"/>
              <a:t>Example</a:t>
            </a:r>
            <a:r>
              <a:rPr lang="en-US" sz="2000"/>
              <a:t>: Source file </a:t>
            </a:r>
            <a:r>
              <a:rPr lang="en-US" sz="2000">
                <a:solidFill>
                  <a:srgbClr val="2C895B"/>
                </a:solidFill>
              </a:rPr>
              <a:t>src.</a:t>
            </a:r>
            <a:r>
              <a:rPr lang="en-US" sz="2000" b="1">
                <a:solidFill>
                  <a:srgbClr val="7030A0"/>
                </a:solidFill>
              </a:rPr>
              <a:t>c</a:t>
            </a:r>
            <a:r>
              <a:rPr lang="en-US" sz="2000"/>
              <a:t> </a:t>
            </a:r>
            <a:r>
              <a:rPr lang="en-US" sz="2000">
                <a:solidFill>
                  <a:schemeClr val="accent1"/>
                </a:solidFill>
              </a:rPr>
              <a:t>exported (public) interface </a:t>
            </a:r>
            <a:r>
              <a:rPr lang="en-US" sz="2000"/>
              <a:t>is located in the </a:t>
            </a:r>
            <a:r>
              <a:rPr lang="en-US" sz="2000">
                <a:solidFill>
                  <a:schemeClr val="accent1"/>
                </a:solidFill>
              </a:rPr>
              <a:t>header file </a:t>
            </a:r>
            <a:r>
              <a:rPr lang="en-US" sz="2000">
                <a:solidFill>
                  <a:srgbClr val="2C895B"/>
                </a:solidFill>
              </a:rPr>
              <a:t>src.</a:t>
            </a:r>
            <a:r>
              <a:rPr lang="en-US" sz="2000" b="1">
                <a:solidFill>
                  <a:srgbClr val="7030A0"/>
                </a:solidFill>
              </a:rPr>
              <a:t>h</a:t>
            </a:r>
            <a:endParaRPr sz="2000" b="1">
              <a:solidFill>
                <a:srgbClr val="7030A0"/>
              </a:solidFill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</a:rPr>
              <a:t>How to specify the file to be </a:t>
            </a:r>
            <a:r>
              <a:rPr lang="en-US" sz="2000" b="1">
                <a:solidFill>
                  <a:srgbClr val="E2661A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n-US" sz="2000" b="1"/>
              <a:t>’d </a:t>
            </a:r>
            <a:endParaRPr sz="2000" b="1">
              <a:solidFill>
                <a:srgbClr val="7030A0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030A0"/>
              </a:buClr>
              <a:buSzPts val="2000"/>
              <a:buChar char="•"/>
            </a:pPr>
            <a:r>
              <a:rPr lang="en-US" sz="2000">
                <a:solidFill>
                  <a:srgbClr val="7030A0"/>
                </a:solidFill>
              </a:rPr>
              <a:t>&lt;system-defined&gt;  </a:t>
            </a:r>
            <a:r>
              <a:rPr lang="en-US" sz="2000">
                <a:solidFill>
                  <a:schemeClr val="accent6"/>
                </a:solidFill>
              </a:rPr>
              <a:t>are</a:t>
            </a:r>
            <a:r>
              <a:rPr lang="en-US" sz="2000">
                <a:solidFill>
                  <a:srgbClr val="7030A0"/>
                </a:solidFill>
              </a:rPr>
              <a:t> </a:t>
            </a:r>
            <a:r>
              <a:rPr lang="en-US" sz="2000">
                <a:solidFill>
                  <a:srgbClr val="2C895B"/>
                </a:solidFill>
              </a:rPr>
              <a:t>system</a:t>
            </a:r>
            <a:r>
              <a:rPr lang="en-US" sz="2000">
                <a:solidFill>
                  <a:srgbClr val="7030A0"/>
                </a:solidFill>
              </a:rPr>
              <a:t> </a:t>
            </a:r>
            <a:r>
              <a:rPr lang="en-US" sz="2000">
                <a:solidFill>
                  <a:srgbClr val="2C895B"/>
                </a:solidFill>
              </a:rPr>
              <a:t>header</a:t>
            </a:r>
            <a:r>
              <a:rPr lang="en-US" sz="2000"/>
              <a:t> files (typically located under /usr/include/…)</a:t>
            </a:r>
            <a:endParaRPr/>
          </a:p>
          <a:p>
            <a:pPr marL="690562" lvl="2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000">
                <a:solidFill>
                  <a:srgbClr val="F37440"/>
                </a:solidFill>
                <a:latin typeface="Consolas"/>
                <a:ea typeface="Consolas"/>
                <a:cs typeface="Consolas"/>
                <a:sym typeface="Consolas"/>
              </a:rPr>
              <a:t>#include </a:t>
            </a: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&lt;stdio.h&gt;   // located in /usr/include/stdio.h</a:t>
            </a:r>
            <a:endParaRPr sz="2000">
              <a:solidFill>
                <a:srgbClr val="7030A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•"/>
            </a:pPr>
            <a:r>
              <a:rPr lang="en-US" sz="2000">
                <a:solidFill>
                  <a:schemeClr val="accent5"/>
                </a:solidFill>
              </a:rPr>
              <a:t>"programmer-defined" </a:t>
            </a:r>
            <a:r>
              <a:rPr lang="en-US" sz="2000"/>
              <a:t>header files usually in a relative Linux path (see –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-US" sz="2000"/>
              <a:t>flag to gcc)</a:t>
            </a:r>
            <a:endParaRPr/>
          </a:p>
          <a:p>
            <a:pPr marL="690562" lvl="2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000">
                <a:solidFill>
                  <a:srgbClr val="F37440"/>
                </a:solidFill>
                <a:latin typeface="Consolas"/>
                <a:ea typeface="Consolas"/>
                <a:cs typeface="Consolas"/>
                <a:sym typeface="Consolas"/>
              </a:rPr>
              <a:t>#include </a:t>
            </a: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"else.h"    // looks in the current directory first</a:t>
            </a:r>
            <a:endParaRPr/>
          </a:p>
          <a:p>
            <a:pPr marL="296862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1">
                <a:solidFill>
                  <a:schemeClr val="accent6"/>
                </a:solidFill>
              </a:rPr>
              <a:t>Convention:  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#include </a:t>
            </a:r>
            <a:r>
              <a:rPr lang="en-US" sz="2000">
                <a:solidFill>
                  <a:schemeClr val="accent6"/>
                </a:solidFill>
              </a:rPr>
              <a:t>directives are usually placed at the top of a source file</a:t>
            </a:r>
            <a:endParaRPr/>
          </a:p>
          <a:p>
            <a:pPr marL="690562" lvl="2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2" name="Google Shape;682;p29"/>
          <p:cNvSpPr txBox="1">
            <a:spLocks noGrp="1"/>
          </p:cNvSpPr>
          <p:nvPr>
            <p:ph type="title"/>
          </p:nvPr>
        </p:nvSpPr>
        <p:spPr>
          <a:xfrm>
            <a:off x="90055" y="79997"/>
            <a:ext cx="11901054" cy="528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First Look at Header Files (also called .h  or "include" files)</a:t>
            </a:r>
            <a:endParaRPr/>
          </a:p>
        </p:txBody>
      </p:sp>
      <p:sp>
        <p:nvSpPr>
          <p:cNvPr id="683" name="Google Shape;683;p29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3DD0CB7-C2F2-953E-4544-94DBB59DF346}"/>
                  </a:ext>
                </a:extLst>
              </p14:cNvPr>
              <p14:cNvContentPartPr/>
              <p14:nvPr/>
            </p14:nvContentPartPr>
            <p14:xfrm>
              <a:off x="662760" y="990360"/>
              <a:ext cx="11419920" cy="3365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3DD0CB7-C2F2-953E-4544-94DBB59DF3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3400" y="981000"/>
                <a:ext cx="11438640" cy="3384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>
            <a:spLocks noGrp="1"/>
          </p:cNvSpPr>
          <p:nvPr>
            <p:ph type="title"/>
          </p:nvPr>
        </p:nvSpPr>
        <p:spPr>
          <a:xfrm>
            <a:off x="602229" y="173695"/>
            <a:ext cx="11047903" cy="43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CSE 30 Spring 2024 – Staff Covers Both Sections A &amp; B</a:t>
            </a:r>
            <a:endParaRPr/>
          </a:p>
        </p:txBody>
      </p:sp>
      <p:sp>
        <p:nvSpPr>
          <p:cNvPr id="75" name="Google Shape;75;p3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body" idx="1"/>
          </p:nvPr>
        </p:nvSpPr>
        <p:spPr>
          <a:xfrm>
            <a:off x="754630" y="1480273"/>
            <a:ext cx="2687070" cy="2660547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None/>
            </a:pPr>
            <a:r>
              <a:rPr lang="en-US" sz="2400" b="1">
                <a:solidFill>
                  <a:srgbClr val="0070C0"/>
                </a:solidFill>
              </a:rPr>
              <a:t>TA's 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</a:rPr>
              <a:t>Nitya Agarwal 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</a:rPr>
              <a:t>Mihir Kekkar</a:t>
            </a:r>
            <a:endParaRPr sz="2400">
              <a:solidFill>
                <a:srgbClr val="000000"/>
              </a:solidFill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</a:rPr>
              <a:t>Yuchen Jing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</a:rPr>
              <a:t>Liam Fernandez</a:t>
            </a:r>
            <a:endParaRPr sz="2400">
              <a:solidFill>
                <a:schemeClr val="dk2"/>
              </a:solidFill>
            </a:endParaRPr>
          </a:p>
          <a:p>
            <a:pPr marL="23495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None/>
            </a:pPr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body" idx="2"/>
          </p:nvPr>
        </p:nvSpPr>
        <p:spPr>
          <a:xfrm>
            <a:off x="4070713" y="1474283"/>
            <a:ext cx="3168650" cy="4799877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70C0"/>
                </a:solidFill>
              </a:rPr>
              <a:t>Tutors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</a:rPr>
              <a:t>Ali Alabiad</a:t>
            </a:r>
            <a:endParaRPr sz="2000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</a:rPr>
              <a:t>Bryan Cho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</a:rPr>
              <a:t>Charlotte Dong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</a:rPr>
              <a:t>Vivian Liu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</a:rPr>
              <a:t>Kate Romero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</a:rPr>
              <a:t>Kevin Shen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</a:rPr>
              <a:t>Charvi Sukla</a:t>
            </a:r>
            <a:endParaRPr sz="2000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</a:rPr>
              <a:t>Fong Vachirathanusorn</a:t>
            </a:r>
            <a:endParaRPr sz="2000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</a:rPr>
              <a:t>Joseph Edmonston</a:t>
            </a:r>
            <a:endParaRPr sz="2000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 sz="1800">
                <a:solidFill>
                  <a:schemeClr val="accent6"/>
                </a:solidFill>
              </a:rPr>
              <a:t>Thanh-Nhan Lam</a:t>
            </a:r>
            <a:endParaRPr/>
          </a:p>
        </p:txBody>
      </p:sp>
      <p:sp>
        <p:nvSpPr>
          <p:cNvPr id="78" name="Google Shape;78;p3"/>
          <p:cNvSpPr txBox="1"/>
          <p:nvPr/>
        </p:nvSpPr>
        <p:spPr>
          <a:xfrm>
            <a:off x="408994" y="672363"/>
            <a:ext cx="11374011" cy="52322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Section A (Cao) and B (Muller) share the same pool of TA's and Tutors</a:t>
            </a:r>
            <a:endParaRPr/>
          </a:p>
        </p:txBody>
      </p:sp>
      <p:sp>
        <p:nvSpPr>
          <p:cNvPr id="79" name="Google Shape;79;p3"/>
          <p:cNvSpPr txBox="1"/>
          <p:nvPr/>
        </p:nvSpPr>
        <p:spPr>
          <a:xfrm>
            <a:off x="8000700" y="1480272"/>
            <a:ext cx="2890820" cy="4799877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Tutors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Christian Lee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Jessie Ouyang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Brandon Reponte</a:t>
            </a:r>
            <a:endParaRPr sz="2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Adrian Rosing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Luffy Saito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Leica Shen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Shijie Wang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Alex Simonyan</a:t>
            </a:r>
            <a:endParaRPr sz="2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Reese Whitlock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0"/>
          <p:cNvSpPr txBox="1">
            <a:spLocks noGrp="1"/>
          </p:cNvSpPr>
          <p:nvPr>
            <p:ph type="title"/>
          </p:nvPr>
        </p:nvSpPr>
        <p:spPr>
          <a:xfrm>
            <a:off x="165257" y="-57600"/>
            <a:ext cx="11880559" cy="58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PA2/PA3 Design: Using a Finite State Machine </a:t>
            </a:r>
            <a:endParaRPr/>
          </a:p>
        </p:txBody>
      </p:sp>
      <p:sp>
        <p:nvSpPr>
          <p:cNvPr id="858" name="Google Shape;858;p40"/>
          <p:cNvSpPr txBox="1">
            <a:spLocks noGrp="1"/>
          </p:cNvSpPr>
          <p:nvPr>
            <p:ph type="body" idx="1"/>
          </p:nvPr>
        </p:nvSpPr>
        <p:spPr>
          <a:xfrm>
            <a:off x="439823" y="754861"/>
            <a:ext cx="11487955" cy="411604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>
                <a:solidFill>
                  <a:srgbClr val="0070C0"/>
                </a:solidFill>
              </a:rPr>
              <a:t>Finite state machine </a:t>
            </a:r>
            <a:r>
              <a:rPr lang="en-US" sz="1800"/>
              <a:t>(or Finite State Automaton) is a way of representing (or </a:t>
            </a:r>
            <a:r>
              <a:rPr lang="en-US" sz="1800" i="1">
                <a:solidFill>
                  <a:srgbClr val="2C895B"/>
                </a:solidFill>
              </a:rPr>
              <a:t>detecting</a:t>
            </a:r>
            <a:r>
              <a:rPr lang="en-US" sz="1800"/>
              <a:t>) a </a:t>
            </a:r>
            <a:r>
              <a:rPr lang="en-US" sz="1800" i="1">
                <a:solidFill>
                  <a:srgbClr val="7030A0"/>
                </a:solidFill>
              </a:rPr>
              <a:t>language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>
                <a:solidFill>
                  <a:srgbClr val="0070C0"/>
                </a:solidFill>
              </a:rPr>
              <a:t>Example: </a:t>
            </a:r>
            <a:r>
              <a:rPr lang="en-US" sz="1800"/>
              <a:t>set of string patterns (e.g., </a:t>
            </a:r>
            <a:r>
              <a:rPr lang="en-US" sz="1800" b="1" i="1">
                <a:solidFill>
                  <a:srgbClr val="F37440"/>
                </a:solidFill>
              </a:rPr>
              <a:t>HA</a:t>
            </a:r>
            <a:r>
              <a:rPr lang="en-US" sz="1800"/>
              <a:t>) </a:t>
            </a:r>
            <a:r>
              <a:rPr lang="en-US" sz="1800" i="1">
                <a:solidFill>
                  <a:srgbClr val="2C895B"/>
                </a:solidFill>
              </a:rPr>
              <a:t>accepted</a:t>
            </a:r>
            <a:r>
              <a:rPr lang="en-US" sz="1800"/>
              <a:t> or </a:t>
            </a:r>
            <a:r>
              <a:rPr lang="en-US" sz="1800" i="1">
                <a:solidFill>
                  <a:srgbClr val="FF0000"/>
                </a:solidFill>
              </a:rPr>
              <a:t>rejected</a:t>
            </a:r>
            <a:r>
              <a:rPr lang="en-US" sz="1800"/>
              <a:t> based on an </a:t>
            </a:r>
            <a:r>
              <a:rPr lang="en-US" sz="1800" b="1">
                <a:solidFill>
                  <a:srgbClr val="FF0000"/>
                </a:solidFill>
              </a:rPr>
              <a:t>input</a:t>
            </a:r>
            <a:r>
              <a:rPr lang="en-US" sz="1800"/>
              <a:t> </a:t>
            </a:r>
            <a:r>
              <a:rPr lang="en-US" sz="1800" b="1">
                <a:solidFill>
                  <a:srgbClr val="FF0000"/>
                </a:solidFill>
              </a:rPr>
              <a:t>sequence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 sz="1800" b="1">
                <a:solidFill>
                  <a:schemeClr val="accent6"/>
                </a:solidFill>
              </a:rPr>
              <a:t>Circle (States) </a:t>
            </a:r>
            <a:r>
              <a:rPr lang="en-US" sz="1800">
                <a:solidFill>
                  <a:schemeClr val="accent6"/>
                </a:solidFill>
              </a:rPr>
              <a:t>and </a:t>
            </a:r>
            <a:r>
              <a:rPr lang="en-US" sz="1800" b="1">
                <a:solidFill>
                  <a:schemeClr val="accent6"/>
                </a:solidFill>
              </a:rPr>
              <a:t>Arc</a:t>
            </a:r>
            <a:r>
              <a:rPr lang="en-US" sz="1800">
                <a:solidFill>
                  <a:schemeClr val="accent6"/>
                </a:solidFill>
              </a:rPr>
              <a:t> representation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A </a:t>
            </a:r>
            <a:r>
              <a:rPr lang="en-US" sz="1800" b="1">
                <a:solidFill>
                  <a:srgbClr val="F37440"/>
                </a:solidFill>
              </a:rPr>
              <a:t>circle</a:t>
            </a:r>
            <a:r>
              <a:rPr lang="en-US" sz="1800"/>
              <a:t> (</a:t>
            </a:r>
            <a:r>
              <a:rPr lang="en-US" sz="1800">
                <a:solidFill>
                  <a:srgbClr val="7030A0"/>
                </a:solidFill>
              </a:rPr>
              <a:t>state)</a:t>
            </a:r>
            <a:r>
              <a:rPr lang="en-US" sz="1800"/>
              <a:t> </a:t>
            </a:r>
            <a:r>
              <a:rPr lang="en-US" sz="1800" b="1">
                <a:solidFill>
                  <a:srgbClr val="FF0000"/>
                </a:solidFill>
              </a:rPr>
              <a:t>represents</a:t>
            </a:r>
            <a:r>
              <a:rPr lang="en-US" sz="1800"/>
              <a:t> </a:t>
            </a:r>
            <a:r>
              <a:rPr lang="en-US" sz="1800" b="1" i="1"/>
              <a:t>(remembers) </a:t>
            </a:r>
            <a:r>
              <a:rPr lang="en-US" sz="1800" b="1">
                <a:solidFill>
                  <a:srgbClr val="7030A0"/>
                </a:solidFill>
              </a:rPr>
              <a:t>what has already been seen </a:t>
            </a:r>
            <a:r>
              <a:rPr lang="en-US" sz="1800">
                <a:solidFill>
                  <a:schemeClr val="accent6"/>
                </a:solidFill>
              </a:rPr>
              <a:t>in the </a:t>
            </a:r>
            <a:r>
              <a:rPr lang="en-US" sz="1800" b="1">
                <a:solidFill>
                  <a:srgbClr val="0070C0"/>
                </a:solidFill>
              </a:rPr>
              <a:t>input stream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An </a:t>
            </a:r>
            <a:r>
              <a:rPr lang="en-US" sz="1800" b="1">
                <a:solidFill>
                  <a:schemeClr val="accent5"/>
                </a:solidFill>
              </a:rPr>
              <a:t>arc</a:t>
            </a:r>
            <a:r>
              <a:rPr lang="en-US" sz="1800">
                <a:solidFill>
                  <a:schemeClr val="accent5"/>
                </a:solidFill>
              </a:rPr>
              <a:t> </a:t>
            </a:r>
            <a:r>
              <a:rPr lang="en-US" sz="1800"/>
              <a:t>represents a </a:t>
            </a:r>
            <a:r>
              <a:rPr lang="en-US" sz="1800" b="1">
                <a:solidFill>
                  <a:schemeClr val="accent5"/>
                </a:solidFill>
              </a:rPr>
              <a:t>transition</a:t>
            </a:r>
            <a:r>
              <a:rPr lang="en-US" sz="1800">
                <a:solidFill>
                  <a:schemeClr val="accent5"/>
                </a:solidFill>
              </a:rPr>
              <a:t> </a:t>
            </a:r>
            <a:r>
              <a:rPr lang="en-US" sz="1800">
                <a:solidFill>
                  <a:srgbClr val="00B050"/>
                </a:solidFill>
              </a:rPr>
              <a:t>from one state to the next state </a:t>
            </a:r>
            <a:r>
              <a:rPr lang="en-US" sz="1800">
                <a:solidFill>
                  <a:schemeClr val="accent1"/>
                </a:solidFill>
              </a:rPr>
              <a:t>for a specified input and may specify an </a:t>
            </a:r>
            <a:r>
              <a:rPr lang="en-US" sz="1800" b="1">
                <a:solidFill>
                  <a:srgbClr val="2C895B"/>
                </a:solidFill>
              </a:rPr>
              <a:t>optional output </a:t>
            </a:r>
            <a:r>
              <a:rPr lang="en-US" sz="1800">
                <a:solidFill>
                  <a:schemeClr val="accent1"/>
                </a:solidFill>
              </a:rPr>
              <a:t>(or </a:t>
            </a:r>
            <a:r>
              <a:rPr lang="en-US" sz="1800" b="1">
                <a:solidFill>
                  <a:srgbClr val="2C895B"/>
                </a:solidFill>
              </a:rPr>
              <a:t>operation to be performed</a:t>
            </a:r>
            <a:r>
              <a:rPr lang="en-US" sz="1800">
                <a:solidFill>
                  <a:schemeClr val="accent1"/>
                </a:solidFill>
              </a:rPr>
              <a:t>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The </a:t>
            </a:r>
            <a:r>
              <a:rPr lang="en-US" sz="1800" b="1">
                <a:solidFill>
                  <a:schemeClr val="dk2"/>
                </a:solidFill>
              </a:rPr>
              <a:t>next state </a:t>
            </a:r>
            <a:r>
              <a:rPr lang="en-US" sz="1800">
                <a:solidFill>
                  <a:schemeClr val="dk2"/>
                </a:solidFill>
              </a:rPr>
              <a:t>can be the </a:t>
            </a:r>
            <a:r>
              <a:rPr lang="en-US" sz="1800" b="1">
                <a:solidFill>
                  <a:schemeClr val="dk2"/>
                </a:solidFill>
              </a:rPr>
              <a:t>same state </a:t>
            </a:r>
            <a:r>
              <a:rPr lang="en-US" sz="1800">
                <a:solidFill>
                  <a:schemeClr val="dk2"/>
                </a:solidFill>
              </a:rPr>
              <a:t>or a </a:t>
            </a:r>
            <a:r>
              <a:rPr lang="en-US" sz="1800" b="1">
                <a:solidFill>
                  <a:schemeClr val="dk2"/>
                </a:solidFill>
              </a:rPr>
              <a:t>different state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At any point in time, </a:t>
            </a:r>
            <a:r>
              <a:rPr lang="en-US" sz="1800" b="1">
                <a:solidFill>
                  <a:srgbClr val="0070C0"/>
                </a:solidFill>
              </a:rPr>
              <a:t>one of the states</a:t>
            </a:r>
            <a:r>
              <a:rPr lang="en-US" sz="1800" b="1">
                <a:solidFill>
                  <a:schemeClr val="dk2"/>
                </a:solidFill>
              </a:rPr>
              <a:t> </a:t>
            </a:r>
            <a:r>
              <a:rPr lang="en-US" sz="1800">
                <a:solidFill>
                  <a:schemeClr val="dk2"/>
                </a:solidFill>
              </a:rPr>
              <a:t>is the </a:t>
            </a:r>
            <a:r>
              <a:rPr lang="en-US" sz="1800" b="1" u="sng">
                <a:solidFill>
                  <a:srgbClr val="0070C0"/>
                </a:solidFill>
              </a:rPr>
              <a:t>current state </a:t>
            </a:r>
            <a:r>
              <a:rPr lang="en-US" sz="1800">
                <a:solidFill>
                  <a:schemeClr val="accent6"/>
                </a:solidFill>
              </a:rPr>
              <a:t>of the machine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 b="1">
                <a:solidFill>
                  <a:srgbClr val="0070C0"/>
                </a:solidFill>
              </a:rPr>
              <a:t>Current state </a:t>
            </a:r>
            <a:r>
              <a:rPr lang="en-US" sz="1800">
                <a:solidFill>
                  <a:srgbClr val="7030A0"/>
                </a:solidFill>
              </a:rPr>
              <a:t>"remembers" </a:t>
            </a:r>
            <a:r>
              <a:rPr lang="en-US" sz="1800">
                <a:solidFill>
                  <a:srgbClr val="0070C0"/>
                </a:solidFill>
              </a:rPr>
              <a:t>the </a:t>
            </a:r>
            <a:r>
              <a:rPr lang="en-US" sz="1800" b="1">
                <a:solidFill>
                  <a:srgbClr val="0070C0"/>
                </a:solidFill>
              </a:rPr>
              <a:t>input sequence seen so far </a:t>
            </a:r>
            <a:r>
              <a:rPr lang="en-US" sz="1800">
                <a:solidFill>
                  <a:schemeClr val="accent6"/>
                </a:solidFill>
              </a:rPr>
              <a:t>by the machine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 b="1">
                <a:solidFill>
                  <a:schemeClr val="accent6"/>
                </a:solidFill>
              </a:rPr>
              <a:t>Whenever a </a:t>
            </a:r>
            <a:r>
              <a:rPr lang="en-US" sz="1800" b="1">
                <a:solidFill>
                  <a:schemeClr val="accent5"/>
                </a:solidFill>
              </a:rPr>
              <a:t>state is entered</a:t>
            </a:r>
            <a:r>
              <a:rPr lang="en-US" sz="1800">
                <a:solidFill>
                  <a:schemeClr val="accent6"/>
                </a:solidFill>
              </a:rPr>
              <a:t>, it </a:t>
            </a:r>
            <a:r>
              <a:rPr lang="en-US" sz="1800" b="1" i="1">
                <a:solidFill>
                  <a:schemeClr val="accent6"/>
                </a:solidFill>
              </a:rPr>
              <a:t>"reads" </a:t>
            </a:r>
            <a:r>
              <a:rPr lang="en-US" sz="1800">
                <a:solidFill>
                  <a:schemeClr val="accent6"/>
                </a:solidFill>
              </a:rPr>
              <a:t>to get the next input (except the </a:t>
            </a:r>
            <a:r>
              <a:rPr lang="en-US" sz="1800" b="1" i="1">
                <a:solidFill>
                  <a:schemeClr val="accent1"/>
                </a:solidFill>
              </a:rPr>
              <a:t>end</a:t>
            </a:r>
            <a:r>
              <a:rPr lang="en-US" sz="1800">
                <a:solidFill>
                  <a:schemeClr val="accent6"/>
                </a:solidFill>
              </a:rPr>
              <a:t> state – next slide)</a:t>
            </a:r>
            <a:endParaRPr/>
          </a:p>
        </p:txBody>
      </p:sp>
      <p:sp>
        <p:nvSpPr>
          <p:cNvPr id="859" name="Google Shape;859;p40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860" name="Google Shape;860;p40"/>
          <p:cNvGrpSpPr/>
          <p:nvPr/>
        </p:nvGrpSpPr>
        <p:grpSpPr>
          <a:xfrm>
            <a:off x="2808722" y="4970055"/>
            <a:ext cx="6269697" cy="1790093"/>
            <a:chOff x="2829156" y="5215656"/>
            <a:chExt cx="6269697" cy="1790093"/>
          </a:xfrm>
        </p:grpSpPr>
        <p:grpSp>
          <p:nvGrpSpPr>
            <p:cNvPr id="861" name="Google Shape;861;p40"/>
            <p:cNvGrpSpPr/>
            <p:nvPr/>
          </p:nvGrpSpPr>
          <p:grpSpPr>
            <a:xfrm>
              <a:off x="2829156" y="5215656"/>
              <a:ext cx="6269697" cy="1790093"/>
              <a:chOff x="1637214" y="4863870"/>
              <a:chExt cx="6269697" cy="1790093"/>
            </a:xfrm>
          </p:grpSpPr>
          <p:sp>
            <p:nvSpPr>
              <p:cNvPr id="862" name="Google Shape;862;p40"/>
              <p:cNvSpPr/>
              <p:nvPr/>
            </p:nvSpPr>
            <p:spPr>
              <a:xfrm>
                <a:off x="1637214" y="5560183"/>
                <a:ext cx="791935" cy="791935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005A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start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grpSp>
            <p:nvGrpSpPr>
              <p:cNvPr id="863" name="Google Shape;863;p40"/>
              <p:cNvGrpSpPr/>
              <p:nvPr/>
            </p:nvGrpSpPr>
            <p:grpSpPr>
              <a:xfrm>
                <a:off x="2429149" y="5560183"/>
                <a:ext cx="2994222" cy="791935"/>
                <a:chOff x="3402948" y="3171710"/>
                <a:chExt cx="2994222" cy="791935"/>
              </a:xfrm>
            </p:grpSpPr>
            <p:sp>
              <p:nvSpPr>
                <p:cNvPr id="864" name="Google Shape;864;p40"/>
                <p:cNvSpPr/>
                <p:nvPr/>
              </p:nvSpPr>
              <p:spPr>
                <a:xfrm>
                  <a:off x="5605235" y="3171710"/>
                  <a:ext cx="791935" cy="791935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rgbClr val="005A9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/>
                </a:p>
              </p:txBody>
            </p:sp>
            <p:cxnSp>
              <p:nvCxnSpPr>
                <p:cNvPr id="865" name="Google Shape;865;p40"/>
                <p:cNvCxnSpPr>
                  <a:stCxn id="862" idx="6"/>
                  <a:endCxn id="864" idx="2"/>
                </p:cNvCxnSpPr>
                <p:nvPr/>
              </p:nvCxnSpPr>
              <p:spPr>
                <a:xfrm>
                  <a:off x="3402948" y="3567678"/>
                  <a:ext cx="22023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</p:grpSp>
          <p:grpSp>
            <p:nvGrpSpPr>
              <p:cNvPr id="866" name="Google Shape;866;p40"/>
              <p:cNvGrpSpPr/>
              <p:nvPr/>
            </p:nvGrpSpPr>
            <p:grpSpPr>
              <a:xfrm>
                <a:off x="5330276" y="5560181"/>
                <a:ext cx="2576635" cy="791935"/>
                <a:chOff x="3820535" y="3171710"/>
                <a:chExt cx="2576635" cy="791935"/>
              </a:xfrm>
            </p:grpSpPr>
            <p:sp>
              <p:nvSpPr>
                <p:cNvPr id="867" name="Google Shape;867;p40"/>
                <p:cNvSpPr/>
                <p:nvPr/>
              </p:nvSpPr>
              <p:spPr>
                <a:xfrm>
                  <a:off x="5605235" y="3171710"/>
                  <a:ext cx="791935" cy="791935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rgbClr val="005A9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3</a:t>
                  </a:r>
                  <a:endParaRPr/>
                </a:p>
              </p:txBody>
            </p:sp>
            <p:cxnSp>
              <p:nvCxnSpPr>
                <p:cNvPr id="868" name="Google Shape;868;p40"/>
                <p:cNvCxnSpPr>
                  <a:endCxn id="867" idx="2"/>
                </p:cNvCxnSpPr>
                <p:nvPr/>
              </p:nvCxnSpPr>
              <p:spPr>
                <a:xfrm>
                  <a:off x="3820535" y="3567678"/>
                  <a:ext cx="178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</p:grpSp>
          <p:sp>
            <p:nvSpPr>
              <p:cNvPr id="869" name="Google Shape;869;p40"/>
              <p:cNvSpPr/>
              <p:nvPr/>
            </p:nvSpPr>
            <p:spPr>
              <a:xfrm rot="4319954" flipH="1">
                <a:off x="4675708" y="5030367"/>
                <a:ext cx="745097" cy="691881"/>
              </a:xfrm>
              <a:prstGeom prst="arc">
                <a:avLst>
                  <a:gd name="adj1" fmla="val 12542226"/>
                  <a:gd name="adj2" fmla="val 6614144"/>
                </a:avLst>
              </a:prstGeom>
              <a:noFill/>
              <a:ln w="349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stealth" w="lg" len="lg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40"/>
              <p:cNvSpPr/>
              <p:nvPr/>
            </p:nvSpPr>
            <p:spPr>
              <a:xfrm rot="5400000" flipH="1">
                <a:off x="4029429" y="3015831"/>
                <a:ext cx="1592110" cy="5288188"/>
              </a:xfrm>
              <a:prstGeom prst="arc">
                <a:avLst>
                  <a:gd name="adj1" fmla="val 16276803"/>
                  <a:gd name="adj2" fmla="val 5362040"/>
                </a:avLst>
              </a:prstGeom>
              <a:noFill/>
              <a:ln w="349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stealth" w="lg" len="lg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40"/>
              <p:cNvSpPr txBox="1"/>
              <p:nvPr/>
            </p:nvSpPr>
            <p:spPr>
              <a:xfrm>
                <a:off x="1683813" y="6271314"/>
                <a:ext cx="7232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State</a:t>
                </a:r>
                <a:endParaRPr/>
              </a:p>
            </p:txBody>
          </p:sp>
          <p:sp>
            <p:nvSpPr>
              <p:cNvPr id="872" name="Google Shape;872;p40"/>
              <p:cNvSpPr txBox="1"/>
              <p:nvPr/>
            </p:nvSpPr>
            <p:spPr>
              <a:xfrm>
                <a:off x="4709602" y="6284631"/>
                <a:ext cx="7232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State</a:t>
                </a:r>
                <a:endParaRPr/>
              </a:p>
            </p:txBody>
          </p:sp>
          <p:sp>
            <p:nvSpPr>
              <p:cNvPr id="873" name="Google Shape;873;p40"/>
              <p:cNvSpPr txBox="1"/>
              <p:nvPr/>
            </p:nvSpPr>
            <p:spPr>
              <a:xfrm>
                <a:off x="7170547" y="6283840"/>
                <a:ext cx="7232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State</a:t>
                </a:r>
                <a:endParaRPr/>
              </a:p>
            </p:txBody>
          </p:sp>
        </p:grpSp>
        <p:sp>
          <p:nvSpPr>
            <p:cNvPr id="874" name="Google Shape;874;p40"/>
            <p:cNvSpPr txBox="1"/>
            <p:nvPr/>
          </p:nvSpPr>
          <p:spPr>
            <a:xfrm>
              <a:off x="8349271" y="5345443"/>
              <a:ext cx="5309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Arc</a:t>
              </a:r>
              <a:endParaRPr/>
            </a:p>
          </p:txBody>
        </p:sp>
        <p:sp>
          <p:nvSpPr>
            <p:cNvPr id="875" name="Google Shape;875;p40"/>
            <p:cNvSpPr txBox="1"/>
            <p:nvPr/>
          </p:nvSpPr>
          <p:spPr>
            <a:xfrm>
              <a:off x="4300243" y="5957263"/>
              <a:ext cx="5309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Arc</a:t>
              </a:r>
              <a:endParaRPr/>
            </a:p>
          </p:txBody>
        </p:sp>
        <p:sp>
          <p:nvSpPr>
            <p:cNvPr id="876" name="Google Shape;876;p40"/>
            <p:cNvSpPr txBox="1"/>
            <p:nvPr/>
          </p:nvSpPr>
          <p:spPr>
            <a:xfrm>
              <a:off x="5953887" y="5397378"/>
              <a:ext cx="5309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Arc</a:t>
              </a:r>
              <a:endParaRPr/>
            </a:p>
          </p:txBody>
        </p:sp>
        <p:sp>
          <p:nvSpPr>
            <p:cNvPr id="877" name="Google Shape;877;p40"/>
            <p:cNvSpPr txBox="1"/>
            <p:nvPr/>
          </p:nvSpPr>
          <p:spPr>
            <a:xfrm>
              <a:off x="7294465" y="5969248"/>
              <a:ext cx="5309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Arc</a:t>
              </a:r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414CC53-2738-319A-8D59-0C4A896BBDD5}"/>
                  </a:ext>
                </a:extLst>
              </p14:cNvPr>
              <p14:cNvContentPartPr/>
              <p14:nvPr/>
            </p14:nvContentPartPr>
            <p14:xfrm>
              <a:off x="9421560" y="161640"/>
              <a:ext cx="2593440" cy="3483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414CC53-2738-319A-8D59-0C4A896BBD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12200" y="152280"/>
                <a:ext cx="2612160" cy="3502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1"/>
          <p:cNvSpPr txBox="1">
            <a:spLocks noGrp="1"/>
          </p:cNvSpPr>
          <p:nvPr>
            <p:ph type="title"/>
          </p:nvPr>
        </p:nvSpPr>
        <p:spPr>
          <a:xfrm>
            <a:off x="165257" y="-57600"/>
            <a:ext cx="11880559" cy="58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Machine States and Transitions</a:t>
            </a:r>
            <a:endParaRPr/>
          </a:p>
        </p:txBody>
      </p:sp>
      <p:sp>
        <p:nvSpPr>
          <p:cNvPr id="883" name="Google Shape;883;p41"/>
          <p:cNvSpPr txBox="1">
            <a:spLocks noGrp="1"/>
          </p:cNvSpPr>
          <p:nvPr>
            <p:ph type="body" idx="1"/>
          </p:nvPr>
        </p:nvSpPr>
        <p:spPr>
          <a:xfrm>
            <a:off x="801623" y="595021"/>
            <a:ext cx="11126155" cy="444150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-US" sz="2200">
                <a:solidFill>
                  <a:srgbClr val="0070C0"/>
                </a:solidFill>
              </a:rPr>
              <a:t>Two Special states</a:t>
            </a:r>
            <a:endParaRPr sz="2000" b="1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77850" lvl="1" indent="-1603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000"/>
              <a:buNone/>
            </a:pPr>
            <a:endParaRPr sz="1000" b="1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    start</a:t>
            </a:r>
            <a:r>
              <a:rPr lang="en-US" sz="2000"/>
              <a:t> state (machine starts "powers up" in this state) </a:t>
            </a:r>
            <a:r>
              <a:rPr lang="en-US" sz="2000" b="1">
                <a:solidFill>
                  <a:srgbClr val="FF0000"/>
                </a:solidFill>
              </a:rPr>
              <a:t>required</a:t>
            </a:r>
            <a:endParaRPr sz="2000" b="1"/>
          </a:p>
          <a:p>
            <a:pPr marL="228600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>
                <a:solidFill>
                  <a:srgbClr val="2C895B"/>
                </a:solidFill>
              </a:rPr>
              <a:t>            </a:t>
            </a:r>
            <a:r>
              <a:rPr lang="en-US" sz="2000" b="1">
                <a:solidFill>
                  <a:srgbClr val="2C895B"/>
                </a:solidFill>
              </a:rPr>
              <a:t>end</a:t>
            </a:r>
            <a:r>
              <a:rPr lang="en-US" sz="2000"/>
              <a:t> state (done or final state) </a:t>
            </a:r>
            <a:r>
              <a:rPr lang="en-US" sz="2000" b="1">
                <a:solidFill>
                  <a:srgbClr val="FF0000"/>
                </a:solidFill>
              </a:rPr>
              <a:t>not required </a:t>
            </a:r>
            <a:r>
              <a:rPr lang="en-US" sz="2000">
                <a:solidFill>
                  <a:srgbClr val="FF0000"/>
                </a:solidFill>
              </a:rPr>
              <a:t>–</a:t>
            </a:r>
            <a:r>
              <a:rPr lang="en-US" sz="2000">
                <a:solidFill>
                  <a:schemeClr val="accent6"/>
                </a:solidFill>
              </a:rPr>
              <a:t> if not present </a:t>
            </a:r>
            <a:r>
              <a:rPr lang="en-US" sz="2000">
                <a:solidFill>
                  <a:srgbClr val="FF0000"/>
                </a:solidFill>
              </a:rPr>
              <a:t>DFA </a:t>
            </a:r>
            <a:r>
              <a:rPr lang="en-US" sz="2000">
                <a:solidFill>
                  <a:srgbClr val="7030A0"/>
                </a:solidFill>
              </a:rPr>
              <a:t>runs forever</a:t>
            </a:r>
            <a:endParaRPr/>
          </a:p>
          <a:p>
            <a:pPr marL="577850" lvl="1" indent="-10318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900"/>
              <a:buNone/>
            </a:pPr>
            <a:endParaRPr>
              <a:solidFill>
                <a:schemeClr val="dk2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Each </a:t>
            </a:r>
            <a:r>
              <a:rPr lang="en-US" sz="1800" b="1">
                <a:solidFill>
                  <a:srgbClr val="7030A0"/>
                </a:solidFill>
              </a:rPr>
              <a:t>arc</a:t>
            </a:r>
            <a:r>
              <a:rPr lang="en-US" sz="1800">
                <a:solidFill>
                  <a:schemeClr val="dk2"/>
                </a:solidFill>
              </a:rPr>
              <a:t> has a </a:t>
            </a:r>
            <a:r>
              <a:rPr lang="en-US" sz="1800">
                <a:solidFill>
                  <a:schemeClr val="accent5"/>
                </a:solidFill>
              </a:rPr>
              <a:t>label(s)</a:t>
            </a:r>
            <a:r>
              <a:rPr lang="en-US" sz="1800">
                <a:solidFill>
                  <a:schemeClr val="dk2"/>
                </a:solidFill>
              </a:rPr>
              <a:t> that uses the </a:t>
            </a:r>
            <a:r>
              <a:rPr lang="en-US" sz="1800" b="1">
                <a:solidFill>
                  <a:srgbClr val="7030A0"/>
                </a:solidFill>
              </a:rPr>
              <a:t>notation</a:t>
            </a:r>
            <a:r>
              <a:rPr lang="en-US" sz="1800">
                <a:solidFill>
                  <a:srgbClr val="7030A0"/>
                </a:solidFill>
              </a:rPr>
              <a:t>:   </a:t>
            </a:r>
            <a:r>
              <a:rPr lang="en-US" sz="1800" b="1">
                <a:solidFill>
                  <a:schemeClr val="accent1"/>
                </a:solidFill>
              </a:rPr>
              <a:t>input1, …, input n </a:t>
            </a:r>
            <a:r>
              <a:rPr lang="en-US" sz="1800" b="1">
                <a:solidFill>
                  <a:schemeClr val="dk2"/>
                </a:solidFill>
              </a:rPr>
              <a:t>/ </a:t>
            </a:r>
            <a:r>
              <a:rPr lang="en-US" sz="1800" b="1">
                <a:solidFill>
                  <a:srgbClr val="F3753F"/>
                </a:solidFill>
              </a:rPr>
              <a:t>output or action taken</a:t>
            </a:r>
            <a:endParaRPr sz="1800" b="1">
              <a:solidFill>
                <a:schemeClr val="dk2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When the </a:t>
            </a:r>
            <a:r>
              <a:rPr lang="en-US" sz="1800" b="1">
                <a:solidFill>
                  <a:srgbClr val="00B050"/>
                </a:solidFill>
              </a:rPr>
              <a:t>input to the machine </a:t>
            </a:r>
            <a:r>
              <a:rPr lang="en-US" sz="1800" b="1">
                <a:solidFill>
                  <a:srgbClr val="7030A0"/>
                </a:solidFill>
              </a:rPr>
              <a:t>matches one of the </a:t>
            </a:r>
            <a:r>
              <a:rPr lang="en-US" sz="1800" b="1">
                <a:solidFill>
                  <a:schemeClr val="accent1"/>
                </a:solidFill>
              </a:rPr>
              <a:t>input labels</a:t>
            </a:r>
            <a:r>
              <a:rPr lang="en-US" sz="1800">
                <a:solidFill>
                  <a:schemeClr val="accent1"/>
                </a:solidFill>
              </a:rPr>
              <a:t>, </a:t>
            </a:r>
            <a:r>
              <a:rPr lang="en-US" sz="1800">
                <a:solidFill>
                  <a:schemeClr val="accent6"/>
                </a:solidFill>
              </a:rPr>
              <a:t>it</a:t>
            </a:r>
            <a:r>
              <a:rPr lang="en-US" sz="1800">
                <a:solidFill>
                  <a:schemeClr val="accent1"/>
                </a:solidFill>
              </a:rPr>
              <a:t> </a:t>
            </a:r>
            <a:r>
              <a:rPr lang="en-US" sz="1800" b="1">
                <a:solidFill>
                  <a:srgbClr val="FF0000"/>
                </a:solidFill>
              </a:rPr>
              <a:t>selects</a:t>
            </a:r>
            <a:r>
              <a:rPr lang="en-US" sz="1800">
                <a:solidFill>
                  <a:schemeClr val="accent1"/>
                </a:solidFill>
              </a:rPr>
              <a:t> </a:t>
            </a:r>
            <a:r>
              <a:rPr lang="en-US" sz="1800">
                <a:solidFill>
                  <a:schemeClr val="dk2"/>
                </a:solidFill>
              </a:rPr>
              <a:t>that </a:t>
            </a:r>
            <a:r>
              <a:rPr lang="en-US" sz="1800" b="1">
                <a:solidFill>
                  <a:srgbClr val="7030A0"/>
                </a:solidFill>
              </a:rPr>
              <a:t>arc to be taken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The </a:t>
            </a:r>
            <a:r>
              <a:rPr lang="en-US" sz="1800" b="1">
                <a:solidFill>
                  <a:srgbClr val="7030A0"/>
                </a:solidFill>
              </a:rPr>
              <a:t>arc taken </a:t>
            </a:r>
            <a:r>
              <a:rPr lang="en-US" sz="1800">
                <a:solidFill>
                  <a:schemeClr val="accent6"/>
                </a:solidFill>
              </a:rPr>
              <a:t>also specifies the</a:t>
            </a:r>
            <a:r>
              <a:rPr lang="en-US" sz="1800">
                <a:solidFill>
                  <a:srgbClr val="F37440"/>
                </a:solidFill>
              </a:rPr>
              <a:t> output produced </a:t>
            </a:r>
            <a:r>
              <a:rPr lang="en-US" sz="1800">
                <a:solidFill>
                  <a:schemeClr val="accent6"/>
                </a:solidFill>
              </a:rPr>
              <a:t>or</a:t>
            </a:r>
            <a:r>
              <a:rPr lang="en-US" sz="1800">
                <a:solidFill>
                  <a:srgbClr val="F37440"/>
                </a:solidFill>
              </a:rPr>
              <a:t> action taken </a:t>
            </a:r>
            <a:endParaRPr sz="1800">
              <a:solidFill>
                <a:schemeClr val="dk2"/>
              </a:solidFill>
            </a:endParaRPr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it is </a:t>
            </a:r>
            <a:r>
              <a:rPr lang="en-US" sz="1800" b="1">
                <a:solidFill>
                  <a:schemeClr val="dk2"/>
                </a:solidFill>
              </a:rPr>
              <a:t>ok to have no output, </a:t>
            </a:r>
            <a:r>
              <a:rPr lang="en-US" sz="1800">
                <a:solidFill>
                  <a:schemeClr val="dk2"/>
                </a:solidFill>
              </a:rPr>
              <a:t>or </a:t>
            </a:r>
            <a:r>
              <a:rPr lang="en-US" sz="1800" b="1">
                <a:solidFill>
                  <a:schemeClr val="dk2"/>
                </a:solidFill>
              </a:rPr>
              <a:t>no operation </a:t>
            </a:r>
            <a:r>
              <a:rPr lang="en-US" sz="1800">
                <a:solidFill>
                  <a:schemeClr val="dk2"/>
                </a:solidFill>
              </a:rPr>
              <a:t>associated with an arc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Example: FSA machine below </a:t>
            </a:r>
            <a:r>
              <a:rPr lang="en-US" sz="1800">
                <a:solidFill>
                  <a:schemeClr val="dk2"/>
                </a:solidFill>
              </a:rPr>
              <a:t>recognizes the sequence </a:t>
            </a:r>
            <a:r>
              <a:rPr lang="en-US" sz="1800" b="1">
                <a:solidFill>
                  <a:schemeClr val="dk2"/>
                </a:solidFill>
              </a:rPr>
              <a:t>HA</a:t>
            </a:r>
            <a:r>
              <a:rPr lang="en-US" sz="1800">
                <a:solidFill>
                  <a:schemeClr val="dk2"/>
                </a:solidFill>
              </a:rPr>
              <a:t> on an input stream, then stops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Question:</a:t>
            </a:r>
            <a:r>
              <a:rPr lang="en-US" sz="1800">
                <a:solidFill>
                  <a:schemeClr val="dk2"/>
                </a:solidFill>
              </a:rPr>
              <a:t> what is missing here? – </a:t>
            </a:r>
            <a:r>
              <a:rPr lang="en-US" sz="1800">
                <a:solidFill>
                  <a:srgbClr val="C00000"/>
                </a:solidFill>
              </a:rPr>
              <a:t>What do we do for inputs NOT specified?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/>
          </a:p>
        </p:txBody>
      </p:sp>
      <p:grpSp>
        <p:nvGrpSpPr>
          <p:cNvPr id="884" name="Google Shape;884;p41"/>
          <p:cNvGrpSpPr/>
          <p:nvPr/>
        </p:nvGrpSpPr>
        <p:grpSpPr>
          <a:xfrm>
            <a:off x="4178201" y="5891276"/>
            <a:ext cx="2324119" cy="857633"/>
            <a:chOff x="8646001" y="3529571"/>
            <a:chExt cx="2324119" cy="857633"/>
          </a:xfrm>
        </p:grpSpPr>
        <p:sp>
          <p:nvSpPr>
            <p:cNvPr id="885" name="Google Shape;885;p41"/>
            <p:cNvSpPr/>
            <p:nvPr/>
          </p:nvSpPr>
          <p:spPr>
            <a:xfrm>
              <a:off x="10178185" y="3595269"/>
              <a:ext cx="791935" cy="791935"/>
            </a:xfrm>
            <a:prstGeom prst="ellipse">
              <a:avLst/>
            </a:prstGeom>
            <a:solidFill>
              <a:srgbClr val="F3753F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/>
            </a:p>
          </p:txBody>
        </p:sp>
        <p:sp>
          <p:nvSpPr>
            <p:cNvPr id="886" name="Google Shape;886;p41"/>
            <p:cNvSpPr txBox="1"/>
            <p:nvPr/>
          </p:nvSpPr>
          <p:spPr>
            <a:xfrm>
              <a:off x="9021455" y="3529571"/>
              <a:ext cx="100540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H / </a:t>
              </a:r>
              <a:r>
                <a:rPr lang="en-US" sz="2400">
                  <a:solidFill>
                    <a:srgbClr val="F3753F"/>
                  </a:solidFill>
                  <a:latin typeface="Arial"/>
                  <a:ea typeface="Arial"/>
                  <a:cs typeface="Arial"/>
                  <a:sym typeface="Arial"/>
                </a:rPr>
                <a:t>no</a:t>
              </a:r>
              <a:endParaRPr/>
            </a:p>
          </p:txBody>
        </p:sp>
        <p:cxnSp>
          <p:nvCxnSpPr>
            <p:cNvPr id="887" name="Google Shape;887;p41"/>
            <p:cNvCxnSpPr>
              <a:stCxn id="888" idx="6"/>
            </p:cNvCxnSpPr>
            <p:nvPr/>
          </p:nvCxnSpPr>
          <p:spPr>
            <a:xfrm>
              <a:off x="8646001" y="3927047"/>
              <a:ext cx="1532100" cy="117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</p:grpSp>
      <p:grpSp>
        <p:nvGrpSpPr>
          <p:cNvPr id="889" name="Google Shape;889;p41"/>
          <p:cNvGrpSpPr/>
          <p:nvPr/>
        </p:nvGrpSpPr>
        <p:grpSpPr>
          <a:xfrm>
            <a:off x="6502320" y="5838892"/>
            <a:ext cx="2201623" cy="910017"/>
            <a:chOff x="9076777" y="4608454"/>
            <a:chExt cx="2201623" cy="910017"/>
          </a:xfrm>
        </p:grpSpPr>
        <p:sp>
          <p:nvSpPr>
            <p:cNvPr id="890" name="Google Shape;890;p41"/>
            <p:cNvSpPr/>
            <p:nvPr/>
          </p:nvSpPr>
          <p:spPr>
            <a:xfrm>
              <a:off x="10486465" y="4726536"/>
              <a:ext cx="791935" cy="791935"/>
            </a:xfrm>
            <a:prstGeom prst="ellipse">
              <a:avLst/>
            </a:prstGeom>
            <a:solidFill>
              <a:srgbClr val="2C895B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end</a:t>
              </a:r>
              <a:endParaRPr/>
            </a:p>
          </p:txBody>
        </p:sp>
        <p:sp>
          <p:nvSpPr>
            <p:cNvPr id="891" name="Google Shape;891;p41"/>
            <p:cNvSpPr txBox="1"/>
            <p:nvPr/>
          </p:nvSpPr>
          <p:spPr>
            <a:xfrm>
              <a:off x="9076777" y="4608454"/>
              <a:ext cx="110703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A </a:t>
              </a:r>
              <a:r>
                <a:rPr lang="en-US" sz="2400">
                  <a:solidFill>
                    <a:srgbClr val="F3753F"/>
                  </a:solidFill>
                  <a:latin typeface="Arial"/>
                  <a:ea typeface="Arial"/>
                  <a:cs typeface="Arial"/>
                  <a:sym typeface="Arial"/>
                </a:rPr>
                <a:t>/ yes</a:t>
              </a:r>
              <a:endParaRPr/>
            </a:p>
          </p:txBody>
        </p:sp>
        <p:cxnSp>
          <p:nvCxnSpPr>
            <p:cNvPr id="892" name="Google Shape;892;p41"/>
            <p:cNvCxnSpPr>
              <a:stCxn id="885" idx="6"/>
              <a:endCxn id="890" idx="2"/>
            </p:cNvCxnSpPr>
            <p:nvPr/>
          </p:nvCxnSpPr>
          <p:spPr>
            <a:xfrm>
              <a:off x="9076777" y="5122504"/>
              <a:ext cx="14097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</p:grpSp>
      <p:grpSp>
        <p:nvGrpSpPr>
          <p:cNvPr id="893" name="Google Shape;893;p41"/>
          <p:cNvGrpSpPr/>
          <p:nvPr/>
        </p:nvGrpSpPr>
        <p:grpSpPr>
          <a:xfrm>
            <a:off x="1477705" y="1076219"/>
            <a:ext cx="791934" cy="1644813"/>
            <a:chOff x="1603496" y="3623423"/>
            <a:chExt cx="791934" cy="1644813"/>
          </a:xfrm>
        </p:grpSpPr>
        <p:sp>
          <p:nvSpPr>
            <p:cNvPr id="894" name="Google Shape;894;p41"/>
            <p:cNvSpPr/>
            <p:nvPr/>
          </p:nvSpPr>
          <p:spPr>
            <a:xfrm>
              <a:off x="1603496" y="3623423"/>
              <a:ext cx="791934" cy="791934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start</a:t>
              </a:r>
              <a:endParaRPr/>
            </a:p>
          </p:txBody>
        </p:sp>
        <p:sp>
          <p:nvSpPr>
            <p:cNvPr id="895" name="Google Shape;895;p41"/>
            <p:cNvSpPr/>
            <p:nvPr/>
          </p:nvSpPr>
          <p:spPr>
            <a:xfrm>
              <a:off x="1603496" y="4476302"/>
              <a:ext cx="791934" cy="791934"/>
            </a:xfrm>
            <a:prstGeom prst="ellipse">
              <a:avLst/>
            </a:prstGeom>
            <a:solidFill>
              <a:srgbClr val="2C895B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end</a:t>
              </a:r>
              <a:endParaRPr/>
            </a:p>
          </p:txBody>
        </p:sp>
      </p:grpSp>
      <p:sp>
        <p:nvSpPr>
          <p:cNvPr id="888" name="Google Shape;888;p41"/>
          <p:cNvSpPr/>
          <p:nvPr/>
        </p:nvSpPr>
        <p:spPr>
          <a:xfrm>
            <a:off x="3386266" y="5892784"/>
            <a:ext cx="791935" cy="79193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/>
          </a:p>
        </p:txBody>
      </p:sp>
      <p:sp>
        <p:nvSpPr>
          <p:cNvPr id="896" name="Google Shape;896;p41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897" name="Google Shape;897;p41"/>
          <p:cNvGrpSpPr/>
          <p:nvPr/>
        </p:nvGrpSpPr>
        <p:grpSpPr>
          <a:xfrm>
            <a:off x="2742820" y="5302647"/>
            <a:ext cx="8277283" cy="707866"/>
            <a:chOff x="4935215" y="2053620"/>
            <a:chExt cx="8277283" cy="707866"/>
          </a:xfrm>
        </p:grpSpPr>
        <p:sp>
          <p:nvSpPr>
            <p:cNvPr id="898" name="Google Shape;898;p41"/>
            <p:cNvSpPr txBox="1"/>
            <p:nvPr/>
          </p:nvSpPr>
          <p:spPr>
            <a:xfrm>
              <a:off x="4935215" y="2131722"/>
              <a:ext cx="1595309" cy="369332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On </a:t>
              </a: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this input</a:t>
              </a:r>
              <a:endParaRPr/>
            </a:p>
          </p:txBody>
        </p:sp>
        <p:cxnSp>
          <p:nvCxnSpPr>
            <p:cNvPr id="899" name="Google Shape;899;p41"/>
            <p:cNvCxnSpPr>
              <a:stCxn id="898" idx="3"/>
            </p:cNvCxnSpPr>
            <p:nvPr/>
          </p:nvCxnSpPr>
          <p:spPr>
            <a:xfrm>
              <a:off x="6530524" y="2316388"/>
              <a:ext cx="350100" cy="3915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900" name="Google Shape;900;p41"/>
            <p:cNvSpPr txBox="1"/>
            <p:nvPr/>
          </p:nvSpPr>
          <p:spPr>
            <a:xfrm>
              <a:off x="8706136" y="2053620"/>
              <a:ext cx="4506362" cy="369332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Either </a:t>
              </a: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Output this </a:t>
              </a: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or </a:t>
              </a: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perform this action</a:t>
              </a:r>
              <a:endParaRPr/>
            </a:p>
          </p:txBody>
        </p:sp>
        <p:cxnSp>
          <p:nvCxnSpPr>
            <p:cNvPr id="901" name="Google Shape;901;p41"/>
            <p:cNvCxnSpPr>
              <a:stCxn id="900" idx="1"/>
            </p:cNvCxnSpPr>
            <p:nvPr/>
          </p:nvCxnSpPr>
          <p:spPr>
            <a:xfrm flipH="1">
              <a:off x="7672636" y="2238286"/>
              <a:ext cx="1033500" cy="5232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9828E3-B6D2-825B-48EE-83FB42F575AE}"/>
                  </a:ext>
                </a:extLst>
              </p14:cNvPr>
              <p14:cNvContentPartPr/>
              <p14:nvPr/>
            </p14:nvContentPartPr>
            <p14:xfrm>
              <a:off x="2239920" y="5088960"/>
              <a:ext cx="7355880" cy="145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9828E3-B6D2-825B-48EE-83FB42F575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0560" y="5079600"/>
                <a:ext cx="7374600" cy="1472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42"/>
          <p:cNvSpPr txBox="1">
            <a:spLocks noGrp="1"/>
          </p:cNvSpPr>
          <p:nvPr>
            <p:ph type="title"/>
          </p:nvPr>
        </p:nvSpPr>
        <p:spPr>
          <a:xfrm>
            <a:off x="558907" y="212153"/>
            <a:ext cx="10515600" cy="532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Arc labeling</a:t>
            </a:r>
            <a:endParaRPr/>
          </a:p>
        </p:txBody>
      </p:sp>
      <p:sp>
        <p:nvSpPr>
          <p:cNvPr id="907" name="Google Shape;907;p42"/>
          <p:cNvSpPr txBox="1">
            <a:spLocks noGrp="1"/>
          </p:cNvSpPr>
          <p:nvPr>
            <p:ph type="body" idx="1"/>
          </p:nvPr>
        </p:nvSpPr>
        <p:spPr>
          <a:xfrm>
            <a:off x="1125628" y="682952"/>
            <a:ext cx="9792495" cy="422118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 b="1">
                <a:solidFill>
                  <a:schemeClr val="accent1"/>
                </a:solidFill>
              </a:rPr>
              <a:t>output</a:t>
            </a:r>
            <a:r>
              <a:rPr lang="en-US" sz="1800"/>
              <a:t>(</a:t>
            </a:r>
            <a:r>
              <a:rPr lang="en-US" sz="1800">
                <a:solidFill>
                  <a:srgbClr val="2C895B"/>
                </a:solidFill>
              </a:rPr>
              <a:t>c</a:t>
            </a:r>
            <a:r>
              <a:rPr lang="en-US" sz="1800"/>
              <a:t>) indicates </a:t>
            </a:r>
            <a:r>
              <a:rPr lang="en-US" sz="1800">
                <a:solidFill>
                  <a:srgbClr val="2C895B"/>
                </a:solidFill>
              </a:rPr>
              <a:t>c</a:t>
            </a:r>
            <a:r>
              <a:rPr lang="en-US" sz="1800"/>
              <a:t> is to be output (printed for example)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An action of </a:t>
            </a:r>
            <a:r>
              <a:rPr lang="en-US" sz="1800">
                <a:solidFill>
                  <a:srgbClr val="FF0000"/>
                </a:solidFill>
              </a:rPr>
              <a:t>–</a:t>
            </a:r>
            <a:r>
              <a:rPr lang="en-US" sz="1800"/>
              <a:t> means no action (or output)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r>
              <a:rPr lang="en-US" sz="1800"/>
              <a:t>	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a /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The labels </a:t>
            </a:r>
            <a:r>
              <a:rPr lang="en-US" sz="1800" b="1">
                <a:solidFill>
                  <a:schemeClr val="accent1"/>
                </a:solidFill>
              </a:rPr>
              <a:t>all</a:t>
            </a:r>
            <a:r>
              <a:rPr lang="en-US" sz="1800"/>
              <a:t> and </a:t>
            </a:r>
            <a:r>
              <a:rPr lang="en-US" sz="1800" b="1">
                <a:solidFill>
                  <a:schemeClr val="accent1"/>
                </a:solidFill>
              </a:rPr>
              <a:t>other</a:t>
            </a:r>
            <a:r>
              <a:rPr lang="en-US" sz="1800"/>
              <a:t> have special meanings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When an </a:t>
            </a:r>
            <a:r>
              <a:rPr lang="en-US" sz="1800" b="1"/>
              <a:t>arch is labeled </a:t>
            </a:r>
            <a:r>
              <a:rPr lang="en-US" sz="1800"/>
              <a:t>with an </a:t>
            </a:r>
            <a:r>
              <a:rPr lang="en-US" sz="1800">
                <a:solidFill>
                  <a:srgbClr val="FF0000"/>
                </a:solidFill>
              </a:rPr>
              <a:t>input</a:t>
            </a:r>
            <a:r>
              <a:rPr lang="en-US" sz="1800"/>
              <a:t> of </a:t>
            </a:r>
            <a:r>
              <a:rPr lang="en-US" sz="1800" b="1">
                <a:solidFill>
                  <a:schemeClr val="accent1"/>
                </a:solidFill>
              </a:rPr>
              <a:t>other</a:t>
            </a:r>
            <a:r>
              <a:rPr lang="en-US" sz="1800"/>
              <a:t>, this represents all other character inputs that are not specified by other arcs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If you need </a:t>
            </a:r>
            <a:r>
              <a:rPr lang="en-US" sz="1800" b="1" i="1"/>
              <a:t>to output the actual input character</a:t>
            </a:r>
            <a:r>
              <a:rPr lang="en-US" sz="1800"/>
              <a:t>, you will label the arch as: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r>
              <a:rPr lang="en-US" sz="1800"/>
              <a:t>	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other / output(other)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When an </a:t>
            </a:r>
            <a:r>
              <a:rPr lang="en-US" sz="1800" b="1"/>
              <a:t>arch is labeled </a:t>
            </a:r>
            <a:r>
              <a:rPr lang="en-US" sz="1800"/>
              <a:t>with an input of </a:t>
            </a:r>
            <a:r>
              <a:rPr lang="en-US" sz="1800" b="1">
                <a:solidFill>
                  <a:schemeClr val="accent1"/>
                </a:solidFill>
              </a:rPr>
              <a:t>all</a:t>
            </a:r>
            <a:r>
              <a:rPr lang="en-US" sz="1800"/>
              <a:t>,  then this arc is taken for all inputs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this </a:t>
            </a:r>
            <a:r>
              <a:rPr lang="en-US" sz="1800" b="1"/>
              <a:t>must be the only arc out of the state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 b="1"/>
              <a:t>Question</a:t>
            </a:r>
            <a:r>
              <a:rPr lang="en-US" sz="1800"/>
              <a:t>: Is the </a:t>
            </a:r>
            <a:r>
              <a:rPr lang="en-US" sz="1800">
                <a:solidFill>
                  <a:srgbClr val="2C895B"/>
                </a:solidFill>
              </a:rPr>
              <a:t>all</a:t>
            </a:r>
            <a:r>
              <a:rPr lang="en-US" sz="1800"/>
              <a:t> label really needed?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If you need to output the actual input character, you will label the arch as: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r>
              <a:rPr lang="en-US" sz="1800"/>
              <a:t>	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all / output(all)</a:t>
            </a:r>
            <a:br>
              <a:rPr lang="en-US" sz="1800"/>
            </a:br>
            <a:endParaRPr sz="1800"/>
          </a:p>
        </p:txBody>
      </p:sp>
      <p:sp>
        <p:nvSpPr>
          <p:cNvPr id="908" name="Google Shape;908;p42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909" name="Google Shape;909;p42"/>
          <p:cNvGrpSpPr/>
          <p:nvPr/>
        </p:nvGrpSpPr>
        <p:grpSpPr>
          <a:xfrm>
            <a:off x="3013946" y="4868201"/>
            <a:ext cx="5605521" cy="1693964"/>
            <a:chOff x="3098422" y="5054945"/>
            <a:chExt cx="5605521" cy="1693964"/>
          </a:xfrm>
        </p:grpSpPr>
        <p:grpSp>
          <p:nvGrpSpPr>
            <p:cNvPr id="910" name="Google Shape;910;p42"/>
            <p:cNvGrpSpPr/>
            <p:nvPr/>
          </p:nvGrpSpPr>
          <p:grpSpPr>
            <a:xfrm>
              <a:off x="4153277" y="5885058"/>
              <a:ext cx="2349043" cy="863851"/>
              <a:chOff x="8621077" y="3523353"/>
              <a:chExt cx="2349043" cy="863851"/>
            </a:xfrm>
          </p:grpSpPr>
          <p:sp>
            <p:nvSpPr>
              <p:cNvPr id="911" name="Google Shape;911;p42"/>
              <p:cNvSpPr/>
              <p:nvPr/>
            </p:nvSpPr>
            <p:spPr>
              <a:xfrm>
                <a:off x="10178185" y="3595269"/>
                <a:ext cx="791935" cy="791935"/>
              </a:xfrm>
              <a:prstGeom prst="ellipse">
                <a:avLst/>
              </a:prstGeom>
              <a:solidFill>
                <a:srgbClr val="F3753F"/>
              </a:solidFill>
              <a:ln w="12700" cap="flat" cmpd="sng">
                <a:solidFill>
                  <a:srgbClr val="005A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endParaRPr/>
              </a:p>
            </p:txBody>
          </p:sp>
          <p:sp>
            <p:nvSpPr>
              <p:cNvPr id="912" name="Google Shape;912;p42"/>
              <p:cNvSpPr txBox="1"/>
              <p:nvPr/>
            </p:nvSpPr>
            <p:spPr>
              <a:xfrm>
                <a:off x="8621077" y="3523353"/>
                <a:ext cx="150554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H / </a:t>
                </a:r>
                <a:r>
                  <a:rPr lang="en-US" sz="1800">
                    <a:solidFill>
                      <a:srgbClr val="F3753F"/>
                    </a:solidFill>
                    <a:latin typeface="Arial"/>
                    <a:ea typeface="Arial"/>
                    <a:cs typeface="Arial"/>
                    <a:sym typeface="Arial"/>
                  </a:rPr>
                  <a:t>output(H)</a:t>
                </a:r>
                <a:endParaRPr/>
              </a:p>
            </p:txBody>
          </p:sp>
          <p:cxnSp>
            <p:nvCxnSpPr>
              <p:cNvPr id="913" name="Google Shape;913;p42"/>
              <p:cNvCxnSpPr>
                <a:stCxn id="914" idx="6"/>
              </p:cNvCxnSpPr>
              <p:nvPr/>
            </p:nvCxnSpPr>
            <p:spPr>
              <a:xfrm>
                <a:off x="8646001" y="3927047"/>
                <a:ext cx="1532100" cy="11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</p:cxnSp>
        </p:grpSp>
        <p:grpSp>
          <p:nvGrpSpPr>
            <p:cNvPr id="915" name="Google Shape;915;p42"/>
            <p:cNvGrpSpPr/>
            <p:nvPr/>
          </p:nvGrpSpPr>
          <p:grpSpPr>
            <a:xfrm>
              <a:off x="6425828" y="5885058"/>
              <a:ext cx="2278115" cy="863851"/>
              <a:chOff x="9000285" y="4654620"/>
              <a:chExt cx="2278115" cy="863851"/>
            </a:xfrm>
          </p:grpSpPr>
          <p:sp>
            <p:nvSpPr>
              <p:cNvPr id="916" name="Google Shape;916;p42"/>
              <p:cNvSpPr/>
              <p:nvPr/>
            </p:nvSpPr>
            <p:spPr>
              <a:xfrm>
                <a:off x="10486465" y="4726536"/>
                <a:ext cx="791935" cy="791935"/>
              </a:xfrm>
              <a:prstGeom prst="ellipse">
                <a:avLst/>
              </a:prstGeom>
              <a:solidFill>
                <a:srgbClr val="2C895B"/>
              </a:solidFill>
              <a:ln w="12700" cap="flat" cmpd="sng">
                <a:solidFill>
                  <a:srgbClr val="005A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end</a:t>
                </a:r>
                <a:endParaRPr/>
              </a:p>
            </p:txBody>
          </p:sp>
          <p:sp>
            <p:nvSpPr>
              <p:cNvPr id="917" name="Google Shape;917;p42"/>
              <p:cNvSpPr txBox="1"/>
              <p:nvPr/>
            </p:nvSpPr>
            <p:spPr>
              <a:xfrm>
                <a:off x="9000285" y="4654620"/>
                <a:ext cx="163378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all </a:t>
                </a:r>
                <a:r>
                  <a:rPr lang="en-US" sz="1800">
                    <a:solidFill>
                      <a:srgbClr val="F3753F"/>
                    </a:solidFill>
                    <a:latin typeface="Arial"/>
                    <a:ea typeface="Arial"/>
                    <a:cs typeface="Arial"/>
                    <a:sym typeface="Arial"/>
                  </a:rPr>
                  <a:t>/ output(all)</a:t>
                </a:r>
                <a:endParaRPr/>
              </a:p>
            </p:txBody>
          </p:sp>
          <p:cxnSp>
            <p:nvCxnSpPr>
              <p:cNvPr id="918" name="Google Shape;918;p42"/>
              <p:cNvCxnSpPr>
                <a:stCxn id="911" idx="6"/>
                <a:endCxn id="916" idx="2"/>
              </p:cNvCxnSpPr>
              <p:nvPr/>
            </p:nvCxnSpPr>
            <p:spPr>
              <a:xfrm>
                <a:off x="9076777" y="5122504"/>
                <a:ext cx="1409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</p:cxnSp>
        </p:grpSp>
        <p:sp>
          <p:nvSpPr>
            <p:cNvPr id="914" name="Google Shape;914;p42"/>
            <p:cNvSpPr/>
            <p:nvPr/>
          </p:nvSpPr>
          <p:spPr>
            <a:xfrm>
              <a:off x="3386266" y="5892784"/>
              <a:ext cx="791935" cy="791935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start</a:t>
              </a:r>
              <a:endParaRPr/>
            </a:p>
          </p:txBody>
        </p:sp>
        <p:sp>
          <p:nvSpPr>
            <p:cNvPr id="919" name="Google Shape;919;p42"/>
            <p:cNvSpPr/>
            <p:nvPr/>
          </p:nvSpPr>
          <p:spPr>
            <a:xfrm flipH="1">
              <a:off x="3623577" y="5475044"/>
              <a:ext cx="484835" cy="699906"/>
            </a:xfrm>
            <a:prstGeom prst="arc">
              <a:avLst>
                <a:gd name="adj1" fmla="val 8236763"/>
                <a:gd name="adj2" fmla="val 702298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42"/>
            <p:cNvSpPr txBox="1"/>
            <p:nvPr/>
          </p:nvSpPr>
          <p:spPr>
            <a:xfrm>
              <a:off x="3098422" y="5054945"/>
              <a:ext cx="2223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other / output(other)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3"/>
          <p:cNvSpPr txBox="1">
            <a:spLocks noGrp="1"/>
          </p:cNvSpPr>
          <p:nvPr>
            <p:ph type="title"/>
          </p:nvPr>
        </p:nvSpPr>
        <p:spPr>
          <a:xfrm>
            <a:off x="656999" y="5031"/>
            <a:ext cx="10515600" cy="581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Designing a Deterministic Finite State Automaton </a:t>
            </a:r>
            <a:endParaRPr/>
          </a:p>
        </p:txBody>
      </p:sp>
      <p:sp>
        <p:nvSpPr>
          <p:cNvPr id="926" name="Google Shape;926;p43"/>
          <p:cNvSpPr txBox="1">
            <a:spLocks noGrp="1"/>
          </p:cNvSpPr>
          <p:nvPr>
            <p:ph type="body" idx="1"/>
          </p:nvPr>
        </p:nvSpPr>
        <p:spPr>
          <a:xfrm>
            <a:off x="721649" y="632840"/>
            <a:ext cx="10748702" cy="373068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 b="1">
                <a:solidFill>
                  <a:schemeClr val="accent1"/>
                </a:solidFill>
              </a:rPr>
              <a:t>Deterministic Finite State Automaton (or deterministic finite state machine)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>
                <a:solidFill>
                  <a:schemeClr val="accent1"/>
                </a:solidFill>
              </a:rPr>
              <a:t>For any </a:t>
            </a:r>
            <a:r>
              <a:rPr lang="en-US" sz="1800" b="1">
                <a:solidFill>
                  <a:schemeClr val="accent1"/>
                </a:solidFill>
              </a:rPr>
              <a:t>given state</a:t>
            </a:r>
            <a:r>
              <a:rPr lang="en-US" sz="1800">
                <a:solidFill>
                  <a:schemeClr val="accent1"/>
                </a:solidFill>
              </a:rPr>
              <a:t>, then for </a:t>
            </a:r>
            <a:r>
              <a:rPr lang="en-US" sz="1800" b="1">
                <a:solidFill>
                  <a:schemeClr val="accent1"/>
                </a:solidFill>
              </a:rPr>
              <a:t>all possible inputs</a:t>
            </a:r>
            <a:r>
              <a:rPr lang="en-US" sz="1800">
                <a:solidFill>
                  <a:schemeClr val="dk2"/>
                </a:solidFill>
              </a:rPr>
              <a:t>, </a:t>
            </a:r>
            <a:r>
              <a:rPr lang="en-US" sz="1800">
                <a:solidFill>
                  <a:schemeClr val="accent3"/>
                </a:solidFill>
              </a:rPr>
              <a:t>there is always </a:t>
            </a:r>
            <a:r>
              <a:rPr lang="en-US" sz="1800" b="1">
                <a:solidFill>
                  <a:srgbClr val="00B050"/>
                </a:solidFill>
              </a:rPr>
              <a:t>one next state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Step 1: </a:t>
            </a:r>
            <a:r>
              <a:rPr lang="en-US" sz="1800">
                <a:solidFill>
                  <a:schemeClr val="accent1"/>
                </a:solidFill>
              </a:rPr>
              <a:t>Define the states (using the recognizer example from the previous slide)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 b="1" i="1">
                <a:solidFill>
                  <a:srgbClr val="0070C0"/>
                </a:solidFill>
              </a:rPr>
              <a:t>Start (initial or power up) state: </a:t>
            </a:r>
            <a:r>
              <a:rPr lang="en-US" sz="1800">
                <a:solidFill>
                  <a:srgbClr val="0070C0"/>
                </a:solidFill>
              </a:rPr>
              <a:t>input has not seen an H (or no input so far)</a:t>
            </a:r>
            <a:endParaRPr sz="1800" b="1" i="1">
              <a:solidFill>
                <a:srgbClr val="0070C0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7440"/>
              </a:buClr>
              <a:buSzPts val="1800"/>
              <a:buChar char="•"/>
            </a:pPr>
            <a:r>
              <a:rPr lang="en-US" sz="1800" b="1" i="1">
                <a:solidFill>
                  <a:srgbClr val="F37440"/>
                </a:solidFill>
              </a:rPr>
              <a:t>H state</a:t>
            </a:r>
            <a:r>
              <a:rPr lang="en-US" sz="1800">
                <a:solidFill>
                  <a:srgbClr val="F37440"/>
                </a:solidFill>
              </a:rPr>
              <a:t>: input has seen at least one H (or more than one H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 b="1" i="1">
                <a:solidFill>
                  <a:srgbClr val="2C895B"/>
                </a:solidFill>
              </a:rPr>
              <a:t>end state</a:t>
            </a:r>
            <a:r>
              <a:rPr lang="en-US" sz="1800">
                <a:solidFill>
                  <a:srgbClr val="2C895B"/>
                </a:solidFill>
              </a:rPr>
              <a:t>: input has seen an H immediately followed by an A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Step 2: Define the arcs</a:t>
            </a:r>
            <a:endParaRPr sz="1800">
              <a:solidFill>
                <a:schemeClr val="accent1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>
                <a:solidFill>
                  <a:srgbClr val="2C895B"/>
                </a:solidFill>
              </a:rPr>
              <a:t>Specify </a:t>
            </a:r>
            <a:r>
              <a:rPr lang="en-US" sz="1800">
                <a:solidFill>
                  <a:srgbClr val="7030A0"/>
                </a:solidFill>
              </a:rPr>
              <a:t>arcs </a:t>
            </a:r>
            <a:r>
              <a:rPr lang="en-US" sz="1800">
                <a:solidFill>
                  <a:schemeClr val="accent1"/>
                </a:solidFill>
              </a:rPr>
              <a:t>at each state for all possible inputs </a:t>
            </a:r>
            <a:r>
              <a:rPr lang="en-US" sz="1800" b="1">
                <a:solidFill>
                  <a:schemeClr val="accent1"/>
                </a:solidFill>
              </a:rPr>
              <a:t>(an arc can be taken on more than on input)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>
                <a:solidFill>
                  <a:srgbClr val="2C895B"/>
                </a:solidFill>
              </a:rPr>
              <a:t>Specify </a:t>
            </a:r>
            <a:r>
              <a:rPr lang="en-US" sz="1800">
                <a:solidFill>
                  <a:srgbClr val="7030A0"/>
                </a:solidFill>
              </a:rPr>
              <a:t>output or action (if any)</a:t>
            </a:r>
            <a:r>
              <a:rPr lang="en-US" sz="1800">
                <a:solidFill>
                  <a:srgbClr val="2C895B"/>
                </a:solidFill>
              </a:rPr>
              <a:t> on each arc</a:t>
            </a:r>
            <a:endParaRPr sz="1800">
              <a:solidFill>
                <a:schemeClr val="accent1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Check</a:t>
            </a:r>
            <a:r>
              <a:rPr lang="en-US" sz="1800">
                <a:solidFill>
                  <a:schemeClr val="dk2"/>
                </a:solidFill>
              </a:rPr>
              <a:t>: each </a:t>
            </a:r>
            <a:r>
              <a:rPr lang="en-US" sz="1800">
                <a:solidFill>
                  <a:srgbClr val="2C895B"/>
                </a:solidFill>
              </a:rPr>
              <a:t>state transition (arc) is </a:t>
            </a:r>
            <a:r>
              <a:rPr lang="en-US" sz="1800" i="1">
                <a:solidFill>
                  <a:srgbClr val="0070C0"/>
                </a:solidFill>
              </a:rPr>
              <a:t>unambiguous</a:t>
            </a:r>
            <a:r>
              <a:rPr lang="en-US" sz="1800">
                <a:solidFill>
                  <a:srgbClr val="0070C0"/>
                </a:solidFill>
              </a:rPr>
              <a:t> (unique – a specific input selects just one arc)</a:t>
            </a:r>
            <a:endParaRPr/>
          </a:p>
          <a:p>
            <a:pPr marL="577850" lvl="1" indent="-1095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>
              <a:solidFill>
                <a:srgbClr val="2C895B"/>
              </a:solidFill>
            </a:endParaRPr>
          </a:p>
        </p:txBody>
      </p:sp>
      <p:grpSp>
        <p:nvGrpSpPr>
          <p:cNvPr id="927" name="Google Shape;927;p43"/>
          <p:cNvGrpSpPr/>
          <p:nvPr/>
        </p:nvGrpSpPr>
        <p:grpSpPr>
          <a:xfrm>
            <a:off x="2680425" y="4034555"/>
            <a:ext cx="6831149" cy="2979903"/>
            <a:chOff x="179022" y="3983471"/>
            <a:chExt cx="6831149" cy="2979903"/>
          </a:xfrm>
        </p:grpSpPr>
        <p:grpSp>
          <p:nvGrpSpPr>
            <p:cNvPr id="928" name="Google Shape;928;p43"/>
            <p:cNvGrpSpPr/>
            <p:nvPr/>
          </p:nvGrpSpPr>
          <p:grpSpPr>
            <a:xfrm>
              <a:off x="572341" y="5372418"/>
              <a:ext cx="6437830" cy="818595"/>
              <a:chOff x="572341" y="5372418"/>
              <a:chExt cx="6437830" cy="818595"/>
            </a:xfrm>
          </p:grpSpPr>
          <p:sp>
            <p:nvSpPr>
              <p:cNvPr id="929" name="Google Shape;929;p43"/>
              <p:cNvSpPr/>
              <p:nvPr/>
            </p:nvSpPr>
            <p:spPr>
              <a:xfrm>
                <a:off x="572341" y="5399078"/>
                <a:ext cx="791935" cy="791935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005A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start</a:t>
                </a:r>
                <a:endParaRPr/>
              </a:p>
            </p:txBody>
          </p:sp>
          <p:sp>
            <p:nvSpPr>
              <p:cNvPr id="930" name="Google Shape;930;p43"/>
              <p:cNvSpPr/>
              <p:nvPr/>
            </p:nvSpPr>
            <p:spPr>
              <a:xfrm>
                <a:off x="3508363" y="5380243"/>
                <a:ext cx="791935" cy="800506"/>
              </a:xfrm>
              <a:prstGeom prst="ellipse">
                <a:avLst/>
              </a:prstGeom>
              <a:solidFill>
                <a:srgbClr val="F37440"/>
              </a:solidFill>
              <a:ln w="12700" cap="flat" cmpd="sng">
                <a:solidFill>
                  <a:srgbClr val="005A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endParaRPr/>
              </a:p>
            </p:txBody>
          </p:sp>
          <p:sp>
            <p:nvSpPr>
              <p:cNvPr id="931" name="Google Shape;931;p43"/>
              <p:cNvSpPr/>
              <p:nvPr/>
            </p:nvSpPr>
            <p:spPr>
              <a:xfrm>
                <a:off x="6218236" y="5372418"/>
                <a:ext cx="791935" cy="791935"/>
              </a:xfrm>
              <a:prstGeom prst="ellipse">
                <a:avLst/>
              </a:prstGeom>
              <a:solidFill>
                <a:srgbClr val="2C895B"/>
              </a:solidFill>
              <a:ln w="12700" cap="flat" cmpd="sng">
                <a:solidFill>
                  <a:srgbClr val="005A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end</a:t>
                </a:r>
                <a:endParaRPr/>
              </a:p>
            </p:txBody>
          </p:sp>
        </p:grpSp>
        <p:grpSp>
          <p:nvGrpSpPr>
            <p:cNvPr id="932" name="Google Shape;932;p43"/>
            <p:cNvGrpSpPr/>
            <p:nvPr/>
          </p:nvGrpSpPr>
          <p:grpSpPr>
            <a:xfrm>
              <a:off x="179022" y="3983471"/>
              <a:ext cx="6039176" cy="2979903"/>
              <a:chOff x="179022" y="3983471"/>
              <a:chExt cx="6039176" cy="2979903"/>
            </a:xfrm>
          </p:grpSpPr>
          <p:sp>
            <p:nvSpPr>
              <p:cNvPr id="933" name="Google Shape;933;p43"/>
              <p:cNvSpPr/>
              <p:nvPr/>
            </p:nvSpPr>
            <p:spPr>
              <a:xfrm rot="-322486" flipH="1">
                <a:off x="3575284" y="4963307"/>
                <a:ext cx="546177" cy="871543"/>
              </a:xfrm>
              <a:prstGeom prst="arc">
                <a:avLst>
                  <a:gd name="adj1" fmla="val 9725475"/>
                  <a:gd name="adj2" fmla="val 702298"/>
                </a:avLst>
              </a:prstGeom>
              <a:noFill/>
              <a:ln w="349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stealth" w="lg" len="lg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43"/>
              <p:cNvSpPr txBox="1"/>
              <p:nvPr/>
            </p:nvSpPr>
            <p:spPr>
              <a:xfrm>
                <a:off x="3313423" y="4538824"/>
                <a:ext cx="100540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H / no</a:t>
                </a:r>
                <a:endParaRPr/>
              </a:p>
            </p:txBody>
          </p:sp>
          <p:sp>
            <p:nvSpPr>
              <p:cNvPr id="935" name="Google Shape;935;p43"/>
              <p:cNvSpPr txBox="1"/>
              <p:nvPr/>
            </p:nvSpPr>
            <p:spPr>
              <a:xfrm>
                <a:off x="1380749" y="6020387"/>
                <a:ext cx="126509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other / no</a:t>
                </a:r>
                <a:endParaRPr/>
              </a:p>
            </p:txBody>
          </p:sp>
          <p:sp>
            <p:nvSpPr>
              <p:cNvPr id="936" name="Google Shape;936;p43"/>
              <p:cNvSpPr/>
              <p:nvPr/>
            </p:nvSpPr>
            <p:spPr>
              <a:xfrm rot="9244047">
                <a:off x="1104188" y="4553321"/>
                <a:ext cx="3029849" cy="1840202"/>
              </a:xfrm>
              <a:prstGeom prst="arc">
                <a:avLst>
                  <a:gd name="adj1" fmla="val 13973372"/>
                  <a:gd name="adj2" fmla="val 119052"/>
                </a:avLst>
              </a:prstGeom>
              <a:noFill/>
              <a:ln w="349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stealth" w="lg" len="lg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43"/>
              <p:cNvSpPr txBox="1"/>
              <p:nvPr/>
            </p:nvSpPr>
            <p:spPr>
              <a:xfrm>
                <a:off x="1748717" y="5380243"/>
                <a:ext cx="100540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H / no</a:t>
                </a:r>
                <a:endParaRPr/>
              </a:p>
            </p:txBody>
          </p:sp>
          <p:cxnSp>
            <p:nvCxnSpPr>
              <p:cNvPr id="938" name="Google Shape;938;p43"/>
              <p:cNvCxnSpPr>
                <a:stCxn id="929" idx="6"/>
              </p:cNvCxnSpPr>
              <p:nvPr/>
            </p:nvCxnSpPr>
            <p:spPr>
              <a:xfrm rot="10800000" flipH="1">
                <a:off x="1364276" y="5777646"/>
                <a:ext cx="2157900" cy="17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939" name="Google Shape;939;p43"/>
              <p:cNvSpPr txBox="1"/>
              <p:nvPr/>
            </p:nvSpPr>
            <p:spPr>
              <a:xfrm>
                <a:off x="4924505" y="5305097"/>
                <a:ext cx="110703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A / yes</a:t>
                </a:r>
                <a:endParaRPr/>
              </a:p>
            </p:txBody>
          </p:sp>
          <p:cxnSp>
            <p:nvCxnSpPr>
              <p:cNvPr id="940" name="Google Shape;940;p43"/>
              <p:cNvCxnSpPr>
                <a:stCxn id="930" idx="6"/>
                <a:endCxn id="931" idx="2"/>
              </p:cNvCxnSpPr>
              <p:nvPr/>
            </p:nvCxnSpPr>
            <p:spPr>
              <a:xfrm rot="10800000" flipH="1">
                <a:off x="4300298" y="5768496"/>
                <a:ext cx="1917900" cy="12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941" name="Google Shape;941;p43"/>
              <p:cNvSpPr/>
              <p:nvPr/>
            </p:nvSpPr>
            <p:spPr>
              <a:xfrm flipH="1">
                <a:off x="704177" y="4976538"/>
                <a:ext cx="484835" cy="699906"/>
              </a:xfrm>
              <a:prstGeom prst="arc">
                <a:avLst>
                  <a:gd name="adj1" fmla="val 8236763"/>
                  <a:gd name="adj2" fmla="val 702298"/>
                </a:avLst>
              </a:prstGeom>
              <a:noFill/>
              <a:ln w="349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stealth" w="lg" len="lg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43"/>
              <p:cNvSpPr txBox="1"/>
              <p:nvPr/>
            </p:nvSpPr>
            <p:spPr>
              <a:xfrm>
                <a:off x="179022" y="4556439"/>
                <a:ext cx="148470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other / no</a:t>
                </a:r>
                <a:endParaRPr/>
              </a:p>
            </p:txBody>
          </p:sp>
        </p:grpSp>
      </p:grpSp>
      <p:sp>
        <p:nvSpPr>
          <p:cNvPr id="943" name="Google Shape;943;p43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4"/>
          <p:cNvSpPr txBox="1">
            <a:spLocks noGrp="1"/>
          </p:cNvSpPr>
          <p:nvPr>
            <p:ph type="title"/>
          </p:nvPr>
        </p:nvSpPr>
        <p:spPr>
          <a:xfrm>
            <a:off x="461476" y="165302"/>
            <a:ext cx="10515600" cy="581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DFA counting the instances of a pattern</a:t>
            </a:r>
            <a:endParaRPr/>
          </a:p>
        </p:txBody>
      </p:sp>
      <p:sp>
        <p:nvSpPr>
          <p:cNvPr id="949" name="Google Shape;949;p44"/>
          <p:cNvSpPr txBox="1">
            <a:spLocks noGrp="1"/>
          </p:cNvSpPr>
          <p:nvPr>
            <p:ph type="body" idx="2"/>
          </p:nvPr>
        </p:nvSpPr>
        <p:spPr>
          <a:xfrm>
            <a:off x="461476" y="1287781"/>
            <a:ext cx="11466302" cy="477566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>
                <a:solidFill>
                  <a:schemeClr val="dk2"/>
                </a:solidFill>
              </a:rPr>
              <a:t>The state machine on the previous slide </a:t>
            </a:r>
            <a:r>
              <a:rPr lang="en-US" sz="2400">
                <a:solidFill>
                  <a:schemeClr val="accent5"/>
                </a:solidFill>
              </a:rPr>
              <a:t>would stop after seeing the first HA,</a:t>
            </a:r>
            <a:r>
              <a:rPr lang="en-US" sz="2400">
                <a:solidFill>
                  <a:schemeClr val="dk2"/>
                </a:solidFill>
              </a:rPr>
              <a:t> and </a:t>
            </a:r>
            <a:r>
              <a:rPr lang="en-US" sz="2400">
                <a:solidFill>
                  <a:schemeClr val="accent1"/>
                </a:solidFill>
              </a:rPr>
              <a:t>does not take any more input</a:t>
            </a:r>
            <a:r>
              <a:rPr lang="en-US" sz="2400">
                <a:solidFill>
                  <a:schemeClr val="dk2"/>
                </a:solidFill>
              </a:rPr>
              <a:t>, </a:t>
            </a:r>
            <a:r>
              <a:rPr lang="en-US" sz="2400">
                <a:solidFill>
                  <a:srgbClr val="F37440"/>
                </a:solidFill>
              </a:rPr>
              <a:t>missing later occurrences of HA </a:t>
            </a:r>
            <a:r>
              <a:rPr lang="en-US" sz="2400">
                <a:solidFill>
                  <a:schemeClr val="dk2"/>
                </a:solidFill>
              </a:rPr>
              <a:t>in the input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/>
              <a:t>Say you want to </a:t>
            </a:r>
            <a:r>
              <a:rPr lang="en-US" sz="2400">
                <a:solidFill>
                  <a:srgbClr val="2C895B"/>
                </a:solidFill>
              </a:rPr>
              <a:t>process the entire contents of a text file </a:t>
            </a:r>
            <a:r>
              <a:rPr lang="en-US" sz="2400">
                <a:solidFill>
                  <a:schemeClr val="accent1"/>
                </a:solidFill>
              </a:rPr>
              <a:t>to find and count all HA's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/>
              <a:t>from </a:t>
            </a:r>
            <a:r>
              <a:rPr lang="en-US" sz="2400">
                <a:solidFill>
                  <a:srgbClr val="0070C0"/>
                </a:solidFill>
              </a:rPr>
              <a:t>the top (top of file)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</a:pPr>
            <a:r>
              <a:rPr lang="en-US" sz="2400">
                <a:solidFill>
                  <a:schemeClr val="accent6"/>
                </a:solidFill>
              </a:rPr>
              <a:t>to the </a:t>
            </a:r>
            <a:r>
              <a:rPr lang="en-US" sz="2400">
                <a:solidFill>
                  <a:srgbClr val="0070C0"/>
                </a:solidFill>
              </a:rPr>
              <a:t>bottom (end of file)</a:t>
            </a:r>
            <a:endParaRPr/>
          </a:p>
          <a:p>
            <a:pPr marL="577850" lvl="1" indent="-714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400"/>
              <a:buNone/>
            </a:pPr>
            <a:endParaRPr sz="2400">
              <a:solidFill>
                <a:srgbClr val="0070C0"/>
              </a:solidFill>
            </a:endParaRPr>
          </a:p>
          <a:p>
            <a:pPr marL="577850" lvl="1" indent="-714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400"/>
              <a:buNone/>
            </a:pPr>
            <a:endParaRPr sz="2400">
              <a:solidFill>
                <a:srgbClr val="0070C0"/>
              </a:solidFill>
            </a:endParaRPr>
          </a:p>
          <a:p>
            <a:pPr marL="354012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400"/>
              <a:buNone/>
            </a:pPr>
            <a:endParaRPr sz="2400">
              <a:solidFill>
                <a:srgbClr val="0070C0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400"/>
              <a:buChar char="•"/>
            </a:pPr>
            <a:r>
              <a:rPr lang="en-US" sz="2400" b="1">
                <a:solidFill>
                  <a:srgbClr val="0070C0"/>
                </a:solidFill>
              </a:rPr>
              <a:t>Action: </a:t>
            </a:r>
            <a:r>
              <a:rPr lang="en-US" sz="2400" i="1">
                <a:solidFill>
                  <a:srgbClr val="FF0000"/>
                </a:solidFill>
              </a:rPr>
              <a:t>Alter</a:t>
            </a:r>
            <a:r>
              <a:rPr lang="en-US" sz="2400">
                <a:solidFill>
                  <a:srgbClr val="2C895B"/>
                </a:solidFill>
              </a:rPr>
              <a:t> the machine to process input from the file in sequential order </a:t>
            </a:r>
            <a:r>
              <a:rPr lang="en-US" sz="2400">
                <a:solidFill>
                  <a:srgbClr val="FF0000"/>
                </a:solidFill>
              </a:rPr>
              <a:t>until the end of the file </a:t>
            </a:r>
            <a:r>
              <a:rPr lang="en-US" sz="2400"/>
              <a:t>(EOF) </a:t>
            </a:r>
            <a:r>
              <a:rPr lang="en-US" sz="2400">
                <a:solidFill>
                  <a:srgbClr val="FF0000"/>
                </a:solidFill>
              </a:rPr>
              <a:t>is reached </a:t>
            </a:r>
            <a:endParaRPr sz="2400"/>
          </a:p>
        </p:txBody>
      </p:sp>
      <p:sp>
        <p:nvSpPr>
          <p:cNvPr id="950" name="Google Shape;950;p44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951" name="Google Shape;951;p44"/>
          <p:cNvGrpSpPr/>
          <p:nvPr/>
        </p:nvGrpSpPr>
        <p:grpSpPr>
          <a:xfrm>
            <a:off x="5020894" y="2740051"/>
            <a:ext cx="5182707" cy="2269572"/>
            <a:chOff x="2085346" y="3889663"/>
            <a:chExt cx="5182707" cy="2269572"/>
          </a:xfrm>
        </p:grpSpPr>
        <p:sp>
          <p:nvSpPr>
            <p:cNvPr id="952" name="Google Shape;952;p44"/>
            <p:cNvSpPr/>
            <p:nvPr/>
          </p:nvSpPr>
          <p:spPr>
            <a:xfrm>
              <a:off x="2085346" y="3999271"/>
              <a:ext cx="4524356" cy="1986429"/>
            </a:xfrm>
            <a:prstGeom prst="foldedCorner">
              <a:avLst>
                <a:gd name="adj" fmla="val 21153"/>
              </a:avLst>
            </a:prstGeom>
            <a:solidFill>
              <a:srgbClr val="F2F2F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53B3E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This is a text file with a lot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53B3E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of H</a:t>
              </a: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HA</a:t>
              </a:r>
              <a:r>
                <a:rPr lang="en-US" sz="24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A </a:t>
              </a: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in it.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53B3E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There is a </a:t>
              </a: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HA</a:t>
              </a: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 here and a </a:t>
              </a: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HA</a:t>
              </a: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53B3E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there and a </a:t>
              </a: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HA</a:t>
              </a: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 everywhere.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53B3E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There is also </a:t>
              </a: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HAHA HA</a:t>
              </a: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44"/>
            <p:cNvSpPr txBox="1"/>
            <p:nvPr/>
          </p:nvSpPr>
          <p:spPr>
            <a:xfrm>
              <a:off x="6582253" y="3889663"/>
              <a:ext cx="685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TOF</a:t>
              </a:r>
              <a:endParaRPr/>
            </a:p>
          </p:txBody>
        </p:sp>
        <p:sp>
          <p:nvSpPr>
            <p:cNvPr id="954" name="Google Shape;954;p44"/>
            <p:cNvSpPr txBox="1"/>
            <p:nvPr/>
          </p:nvSpPr>
          <p:spPr>
            <a:xfrm>
              <a:off x="6560596" y="5789903"/>
              <a:ext cx="685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EOF</a:t>
              </a:r>
              <a:endParaRPr/>
            </a:p>
          </p:txBody>
        </p:sp>
        <p:cxnSp>
          <p:nvCxnSpPr>
            <p:cNvPr id="955" name="Google Shape;955;p44"/>
            <p:cNvCxnSpPr/>
            <p:nvPr/>
          </p:nvCxnSpPr>
          <p:spPr>
            <a:xfrm>
              <a:off x="6851185" y="4302221"/>
              <a:ext cx="0" cy="138052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45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DFA counting the instances of a pattern - 2</a:t>
            </a:r>
            <a:endParaRPr/>
          </a:p>
        </p:txBody>
      </p:sp>
      <p:sp>
        <p:nvSpPr>
          <p:cNvPr id="961" name="Google Shape;961;p45"/>
          <p:cNvSpPr txBox="1">
            <a:spLocks noGrp="1"/>
          </p:cNvSpPr>
          <p:nvPr>
            <p:ph type="body" idx="1"/>
          </p:nvPr>
        </p:nvSpPr>
        <p:spPr>
          <a:xfrm>
            <a:off x="707344" y="826057"/>
            <a:ext cx="10777311" cy="227884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We will adjust the DFA to </a:t>
            </a:r>
            <a:r>
              <a:rPr lang="en-US" sz="2000">
                <a:solidFill>
                  <a:srgbClr val="0070C0"/>
                </a:solidFill>
              </a:rPr>
              <a:t>act on continuous input</a:t>
            </a:r>
            <a:r>
              <a:rPr lang="en-US" sz="2000">
                <a:solidFill>
                  <a:schemeClr val="dk2"/>
                </a:solidFill>
              </a:rPr>
              <a:t> (multiple instances of the pattern)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And to count the number of HA patterns</a:t>
            </a:r>
            <a:endParaRPr/>
          </a:p>
          <a:p>
            <a:pPr marL="468312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rabicPeriod"/>
            </a:pPr>
            <a:r>
              <a:rPr lang="en-US" sz="2000" i="1">
                <a:solidFill>
                  <a:schemeClr val="dk2"/>
                </a:solidFill>
              </a:rPr>
              <a:t>"</a:t>
            </a:r>
            <a:r>
              <a:rPr lang="en-US" sz="2000" i="1">
                <a:solidFill>
                  <a:srgbClr val="2C895B"/>
                </a:solidFill>
              </a:rPr>
              <a:t>redirect" </a:t>
            </a:r>
            <a:r>
              <a:rPr lang="en-US" sz="2000">
                <a:solidFill>
                  <a:srgbClr val="2C895B"/>
                </a:solidFill>
              </a:rPr>
              <a:t>the arc(s) </a:t>
            </a:r>
            <a:r>
              <a:rPr lang="en-US" sz="2000">
                <a:solidFill>
                  <a:schemeClr val="accent6"/>
                </a:solidFill>
              </a:rPr>
              <a:t>that </a:t>
            </a:r>
            <a:r>
              <a:rPr lang="en-US" sz="2000" b="1">
                <a:solidFill>
                  <a:schemeClr val="accent6"/>
                </a:solidFill>
              </a:rPr>
              <a:t>pointed</a:t>
            </a:r>
            <a:r>
              <a:rPr lang="en-US" sz="2000">
                <a:solidFill>
                  <a:schemeClr val="accent6"/>
                </a:solidFill>
              </a:rPr>
              <a:t> at the </a:t>
            </a:r>
            <a:r>
              <a:rPr lang="en-US" sz="2000" b="1">
                <a:solidFill>
                  <a:srgbClr val="2C895B"/>
                </a:solidFill>
              </a:rPr>
              <a:t>end state </a:t>
            </a:r>
            <a:r>
              <a:rPr lang="en-US" sz="2000">
                <a:solidFill>
                  <a:schemeClr val="accent6"/>
                </a:solidFill>
              </a:rPr>
              <a:t>to point to the</a:t>
            </a:r>
            <a:r>
              <a:rPr lang="en-US" sz="2000">
                <a:solidFill>
                  <a:srgbClr val="2C895B"/>
                </a:solidFill>
              </a:rPr>
              <a:t> </a:t>
            </a:r>
            <a:r>
              <a:rPr lang="en-US" sz="2000" b="1">
                <a:solidFill>
                  <a:srgbClr val="2C895B"/>
                </a:solidFill>
              </a:rPr>
              <a:t>start state</a:t>
            </a:r>
            <a:endParaRPr sz="2000" b="1">
              <a:solidFill>
                <a:schemeClr val="accent6"/>
              </a:solidFill>
            </a:endParaRPr>
          </a:p>
          <a:p>
            <a:pPr marL="468312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accent6"/>
                </a:solidFill>
              </a:rPr>
              <a:t>Convert output to counting actions</a:t>
            </a:r>
            <a:endParaRPr/>
          </a:p>
          <a:p>
            <a:pPr marL="457200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rgbClr val="0070C0"/>
                </a:solidFill>
              </a:rPr>
              <a:t>Add arcs </a:t>
            </a:r>
            <a:r>
              <a:rPr lang="en-US" sz="2000">
                <a:solidFill>
                  <a:schemeClr val="dk2"/>
                </a:solidFill>
              </a:rPr>
              <a:t>from </a:t>
            </a:r>
            <a:r>
              <a:rPr lang="en-US" sz="2000">
                <a:solidFill>
                  <a:srgbClr val="0070C0"/>
                </a:solidFill>
              </a:rPr>
              <a:t>each state </a:t>
            </a:r>
            <a:r>
              <a:rPr lang="en-US" sz="2000">
                <a:solidFill>
                  <a:schemeClr val="dk2"/>
                </a:solidFill>
              </a:rPr>
              <a:t>when EOF on input is detected </a:t>
            </a:r>
            <a:r>
              <a:rPr lang="en-US" sz="2000">
                <a:solidFill>
                  <a:srgbClr val="0070C0"/>
                </a:solidFill>
              </a:rPr>
              <a:t>to the eof state</a:t>
            </a:r>
            <a:endParaRPr/>
          </a:p>
        </p:txBody>
      </p:sp>
      <p:sp>
        <p:nvSpPr>
          <p:cNvPr id="962" name="Google Shape;962;p45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963" name="Google Shape;963;p45"/>
          <p:cNvGrpSpPr/>
          <p:nvPr/>
        </p:nvGrpSpPr>
        <p:grpSpPr>
          <a:xfrm>
            <a:off x="5176117" y="3772038"/>
            <a:ext cx="1492510" cy="962155"/>
            <a:chOff x="8715111" y="2392236"/>
            <a:chExt cx="1492510" cy="962155"/>
          </a:xfrm>
        </p:grpSpPr>
        <p:sp>
          <p:nvSpPr>
            <p:cNvPr id="964" name="Google Shape;964;p45"/>
            <p:cNvSpPr/>
            <p:nvPr/>
          </p:nvSpPr>
          <p:spPr>
            <a:xfrm rot="-322486" flipH="1">
              <a:off x="9621826" y="2459184"/>
              <a:ext cx="546177" cy="871543"/>
            </a:xfrm>
            <a:prstGeom prst="arc">
              <a:avLst>
                <a:gd name="adj1" fmla="val 9725475"/>
                <a:gd name="adj2" fmla="val 702298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45"/>
            <p:cNvSpPr txBox="1"/>
            <p:nvPr/>
          </p:nvSpPr>
          <p:spPr>
            <a:xfrm>
              <a:off x="8715111" y="2392236"/>
              <a:ext cx="76495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H / -</a:t>
              </a:r>
              <a:endParaRPr/>
            </a:p>
          </p:txBody>
        </p:sp>
      </p:grpSp>
      <p:grpSp>
        <p:nvGrpSpPr>
          <p:cNvPr id="966" name="Google Shape;966;p45"/>
          <p:cNvGrpSpPr/>
          <p:nvPr/>
        </p:nvGrpSpPr>
        <p:grpSpPr>
          <a:xfrm>
            <a:off x="3361903" y="2859150"/>
            <a:ext cx="3529516" cy="2979903"/>
            <a:chOff x="7196392" y="1339638"/>
            <a:chExt cx="3529516" cy="2979903"/>
          </a:xfrm>
        </p:grpSpPr>
        <p:sp>
          <p:nvSpPr>
            <p:cNvPr id="967" name="Google Shape;967;p45"/>
            <p:cNvSpPr txBox="1"/>
            <p:nvPr/>
          </p:nvSpPr>
          <p:spPr>
            <a:xfrm>
              <a:off x="7933346" y="3404656"/>
              <a:ext cx="909223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other /</a:t>
              </a:r>
              <a:endParaRPr/>
            </a:p>
          </p:txBody>
        </p:sp>
        <p:sp>
          <p:nvSpPr>
            <p:cNvPr id="968" name="Google Shape;968;p45"/>
            <p:cNvSpPr/>
            <p:nvPr/>
          </p:nvSpPr>
          <p:spPr>
            <a:xfrm rot="9244047">
              <a:off x="7446225" y="1909488"/>
              <a:ext cx="3029849" cy="1840202"/>
            </a:xfrm>
            <a:prstGeom prst="arc">
              <a:avLst>
                <a:gd name="adj1" fmla="val 13973372"/>
                <a:gd name="adj2" fmla="val 119052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9" name="Google Shape;969;p45"/>
          <p:cNvSpPr/>
          <p:nvPr/>
        </p:nvSpPr>
        <p:spPr>
          <a:xfrm>
            <a:off x="3079889" y="4274757"/>
            <a:ext cx="791935" cy="79193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/>
          </a:p>
        </p:txBody>
      </p:sp>
      <p:grpSp>
        <p:nvGrpSpPr>
          <p:cNvPr id="970" name="Google Shape;970;p45"/>
          <p:cNvGrpSpPr/>
          <p:nvPr/>
        </p:nvGrpSpPr>
        <p:grpSpPr>
          <a:xfrm>
            <a:off x="3871824" y="4255922"/>
            <a:ext cx="2936022" cy="800506"/>
            <a:chOff x="3186025" y="2769788"/>
            <a:chExt cx="2936022" cy="800506"/>
          </a:xfrm>
        </p:grpSpPr>
        <p:sp>
          <p:nvSpPr>
            <p:cNvPr id="971" name="Google Shape;971;p45"/>
            <p:cNvSpPr/>
            <p:nvPr/>
          </p:nvSpPr>
          <p:spPr>
            <a:xfrm>
              <a:off x="5330112" y="2769788"/>
              <a:ext cx="791935" cy="800506"/>
            </a:xfrm>
            <a:prstGeom prst="ellipse">
              <a:avLst/>
            </a:prstGeom>
            <a:solidFill>
              <a:srgbClr val="F37440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/>
            </a:p>
          </p:txBody>
        </p:sp>
        <p:sp>
          <p:nvSpPr>
            <p:cNvPr id="972" name="Google Shape;972;p45"/>
            <p:cNvSpPr txBox="1"/>
            <p:nvPr/>
          </p:nvSpPr>
          <p:spPr>
            <a:xfrm>
              <a:off x="3570466" y="2769788"/>
              <a:ext cx="76495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H / -</a:t>
              </a:r>
              <a:endParaRPr/>
            </a:p>
          </p:txBody>
        </p:sp>
        <p:cxnSp>
          <p:nvCxnSpPr>
            <p:cNvPr id="973" name="Google Shape;973;p45"/>
            <p:cNvCxnSpPr>
              <a:stCxn id="969" idx="6"/>
            </p:cNvCxnSpPr>
            <p:nvPr/>
          </p:nvCxnSpPr>
          <p:spPr>
            <a:xfrm rot="10800000" flipH="1">
              <a:off x="3186025" y="3167191"/>
              <a:ext cx="2157900" cy="17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974" name="Google Shape;974;p45"/>
          <p:cNvGrpSpPr/>
          <p:nvPr/>
        </p:nvGrpSpPr>
        <p:grpSpPr>
          <a:xfrm>
            <a:off x="2198723" y="3422700"/>
            <a:ext cx="1497837" cy="1221365"/>
            <a:chOff x="9207821" y="1148190"/>
            <a:chExt cx="1497837" cy="1221365"/>
          </a:xfrm>
        </p:grpSpPr>
        <p:sp>
          <p:nvSpPr>
            <p:cNvPr id="975" name="Google Shape;975;p45"/>
            <p:cNvSpPr/>
            <p:nvPr/>
          </p:nvSpPr>
          <p:spPr>
            <a:xfrm flipH="1">
              <a:off x="10072514" y="1577707"/>
              <a:ext cx="633144" cy="791848"/>
            </a:xfrm>
            <a:prstGeom prst="arc">
              <a:avLst>
                <a:gd name="adj1" fmla="val 10177911"/>
                <a:gd name="adj2" fmla="val 1105488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45"/>
            <p:cNvSpPr txBox="1"/>
            <p:nvPr/>
          </p:nvSpPr>
          <p:spPr>
            <a:xfrm>
              <a:off x="9207821" y="1148190"/>
              <a:ext cx="124425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other / -</a:t>
              </a:r>
              <a:endParaRPr/>
            </a:p>
          </p:txBody>
        </p:sp>
      </p:grpSp>
      <p:sp>
        <p:nvSpPr>
          <p:cNvPr id="977" name="Google Shape;977;p45"/>
          <p:cNvSpPr/>
          <p:nvPr/>
        </p:nvSpPr>
        <p:spPr>
          <a:xfrm rot="10800000">
            <a:off x="3504085" y="4099279"/>
            <a:ext cx="2763125" cy="1848574"/>
          </a:xfrm>
          <a:prstGeom prst="arc">
            <a:avLst>
              <a:gd name="adj1" fmla="val 10868703"/>
              <a:gd name="adj2" fmla="val 119052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45"/>
          <p:cNvSpPr txBox="1"/>
          <p:nvPr/>
        </p:nvSpPr>
        <p:spPr>
          <a:xfrm>
            <a:off x="3597672" y="5884481"/>
            <a:ext cx="270003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 / (count = count + 1)</a:t>
            </a:r>
            <a:endParaRPr/>
          </a:p>
        </p:txBody>
      </p:sp>
      <p:grpSp>
        <p:nvGrpSpPr>
          <p:cNvPr id="979" name="Google Shape;979;p45"/>
          <p:cNvGrpSpPr/>
          <p:nvPr/>
        </p:nvGrpSpPr>
        <p:grpSpPr>
          <a:xfrm>
            <a:off x="3739570" y="3195097"/>
            <a:ext cx="5810897" cy="1829058"/>
            <a:chOff x="3739570" y="3195097"/>
            <a:chExt cx="5810897" cy="1829058"/>
          </a:xfrm>
        </p:grpSpPr>
        <p:grpSp>
          <p:nvGrpSpPr>
            <p:cNvPr id="980" name="Google Shape;980;p45"/>
            <p:cNvGrpSpPr/>
            <p:nvPr/>
          </p:nvGrpSpPr>
          <p:grpSpPr>
            <a:xfrm>
              <a:off x="6776503" y="4191626"/>
              <a:ext cx="1949243" cy="464549"/>
              <a:chOff x="4822137" y="4750129"/>
              <a:chExt cx="1949243" cy="464549"/>
            </a:xfrm>
          </p:grpSpPr>
          <p:sp>
            <p:nvSpPr>
              <p:cNvPr id="981" name="Google Shape;981;p45"/>
              <p:cNvSpPr txBox="1"/>
              <p:nvPr/>
            </p:nvSpPr>
            <p:spPr>
              <a:xfrm>
                <a:off x="4822137" y="4750129"/>
                <a:ext cx="189507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EOF / Output (count) </a:t>
                </a:r>
                <a:endParaRPr/>
              </a:p>
            </p:txBody>
          </p:sp>
          <p:cxnSp>
            <p:nvCxnSpPr>
              <p:cNvPr id="982" name="Google Shape;982;p45"/>
              <p:cNvCxnSpPr>
                <a:stCxn id="971" idx="6"/>
              </p:cNvCxnSpPr>
              <p:nvPr/>
            </p:nvCxnSpPr>
            <p:spPr>
              <a:xfrm rot="10800000" flipH="1">
                <a:off x="4853480" y="5202678"/>
                <a:ext cx="1917900" cy="12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983" name="Google Shape;983;p45"/>
            <p:cNvSpPr/>
            <p:nvPr/>
          </p:nvSpPr>
          <p:spPr>
            <a:xfrm>
              <a:off x="8758532" y="4180776"/>
              <a:ext cx="791935" cy="791935"/>
            </a:xfrm>
            <a:prstGeom prst="ellipse">
              <a:avLst/>
            </a:prstGeom>
            <a:solidFill>
              <a:srgbClr val="2C895B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end</a:t>
              </a:r>
              <a:endParaRPr/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3739570" y="3648274"/>
              <a:ext cx="5018962" cy="1375881"/>
            </a:xfrm>
            <a:prstGeom prst="arc">
              <a:avLst>
                <a:gd name="adj1" fmla="val 10868703"/>
                <a:gd name="adj2" fmla="val 21559447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45"/>
            <p:cNvSpPr txBox="1"/>
            <p:nvPr/>
          </p:nvSpPr>
          <p:spPr>
            <a:xfrm>
              <a:off x="5474435" y="3195097"/>
              <a:ext cx="23903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EOF /  Output (count)</a:t>
              </a:r>
              <a:endParaRPr/>
            </a:p>
          </p:txBody>
        </p:sp>
      </p:grpSp>
      <p:cxnSp>
        <p:nvCxnSpPr>
          <p:cNvPr id="986" name="Google Shape;986;p45"/>
          <p:cNvCxnSpPr/>
          <p:nvPr/>
        </p:nvCxnSpPr>
        <p:spPr>
          <a:xfrm rot="10800000" flipH="1">
            <a:off x="908234" y="4725477"/>
            <a:ext cx="2158004" cy="1743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87" name="Google Shape;987;p45"/>
          <p:cNvSpPr txBox="1"/>
          <p:nvPr/>
        </p:nvSpPr>
        <p:spPr>
          <a:xfrm>
            <a:off x="1212776" y="4725477"/>
            <a:ext cx="16289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/ count = 0</a:t>
            </a:r>
            <a:endParaRPr/>
          </a:p>
        </p:txBody>
      </p:sp>
      <p:sp>
        <p:nvSpPr>
          <p:cNvPr id="988" name="Google Shape;988;p45"/>
          <p:cNvSpPr txBox="1"/>
          <p:nvPr/>
        </p:nvSpPr>
        <p:spPr>
          <a:xfrm>
            <a:off x="1111292" y="4371038"/>
            <a:ext cx="17876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this is power up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5F0CC8F-9697-9D36-3311-903F4390D8F3}"/>
                  </a:ext>
                </a:extLst>
              </p14:cNvPr>
              <p14:cNvContentPartPr/>
              <p14:nvPr/>
            </p14:nvContentPartPr>
            <p14:xfrm>
              <a:off x="6304680" y="5651640"/>
              <a:ext cx="2432520" cy="739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5F0CC8F-9697-9D36-3311-903F4390D8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5320" y="5642280"/>
                <a:ext cx="2451240" cy="757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46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Merging DFA's: Step one design each sequence -1</a:t>
            </a:r>
            <a:endParaRPr/>
          </a:p>
        </p:txBody>
      </p:sp>
      <p:sp>
        <p:nvSpPr>
          <p:cNvPr id="994" name="Google Shape;994;p46"/>
          <p:cNvSpPr/>
          <p:nvPr/>
        </p:nvSpPr>
        <p:spPr>
          <a:xfrm>
            <a:off x="2463720" y="2797119"/>
            <a:ext cx="791935" cy="79193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/>
          </a:p>
        </p:txBody>
      </p:sp>
      <p:sp>
        <p:nvSpPr>
          <p:cNvPr id="995" name="Google Shape;995;p46"/>
          <p:cNvSpPr/>
          <p:nvPr/>
        </p:nvSpPr>
        <p:spPr>
          <a:xfrm>
            <a:off x="4749363" y="2788045"/>
            <a:ext cx="791935" cy="791935"/>
          </a:xfrm>
          <a:prstGeom prst="ellipse">
            <a:avLst/>
          </a:prstGeom>
          <a:solidFill>
            <a:srgbClr val="F3744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/>
          </a:p>
        </p:txBody>
      </p:sp>
      <p:sp>
        <p:nvSpPr>
          <p:cNvPr id="996" name="Google Shape;996;p46"/>
          <p:cNvSpPr/>
          <p:nvPr/>
        </p:nvSpPr>
        <p:spPr>
          <a:xfrm>
            <a:off x="7027258" y="2802172"/>
            <a:ext cx="791935" cy="791935"/>
          </a:xfrm>
          <a:prstGeom prst="ellipse">
            <a:avLst/>
          </a:prstGeom>
          <a:solidFill>
            <a:srgbClr val="7030A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997" name="Google Shape;997;p46"/>
          <p:cNvSpPr txBox="1"/>
          <p:nvPr/>
        </p:nvSpPr>
        <p:spPr>
          <a:xfrm>
            <a:off x="2940892" y="6197304"/>
            <a:ext cx="562697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This DFA replaces SOL with a @</a:t>
            </a:r>
            <a:endParaRPr/>
          </a:p>
        </p:txBody>
      </p:sp>
      <p:cxnSp>
        <p:nvCxnSpPr>
          <p:cNvPr id="998" name="Google Shape;998;p46"/>
          <p:cNvCxnSpPr/>
          <p:nvPr/>
        </p:nvCxnSpPr>
        <p:spPr>
          <a:xfrm>
            <a:off x="1938280" y="3193087"/>
            <a:ext cx="514990" cy="194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99" name="Google Shape;999;p46"/>
          <p:cNvSpPr txBox="1"/>
          <p:nvPr/>
        </p:nvSpPr>
        <p:spPr>
          <a:xfrm>
            <a:off x="3550856" y="2816581"/>
            <a:ext cx="8322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- </a:t>
            </a:r>
            <a:endParaRPr/>
          </a:p>
        </p:txBody>
      </p:sp>
      <p:cxnSp>
        <p:nvCxnSpPr>
          <p:cNvPr id="1000" name="Google Shape;1000;p46"/>
          <p:cNvCxnSpPr>
            <a:endCxn id="995" idx="2"/>
          </p:cNvCxnSpPr>
          <p:nvPr/>
        </p:nvCxnSpPr>
        <p:spPr>
          <a:xfrm>
            <a:off x="3263463" y="3184013"/>
            <a:ext cx="1485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01" name="Google Shape;1001;p46"/>
          <p:cNvCxnSpPr/>
          <p:nvPr/>
        </p:nvCxnSpPr>
        <p:spPr>
          <a:xfrm>
            <a:off x="5549046" y="3193972"/>
            <a:ext cx="1485960" cy="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02" name="Google Shape;1002;p46"/>
          <p:cNvSpPr/>
          <p:nvPr/>
        </p:nvSpPr>
        <p:spPr>
          <a:xfrm>
            <a:off x="9301384" y="2836407"/>
            <a:ext cx="791935" cy="791935"/>
          </a:xfrm>
          <a:prstGeom prst="ellipse">
            <a:avLst/>
          </a:prstGeom>
          <a:solidFill>
            <a:srgbClr val="2C895B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endParaRPr/>
          </a:p>
        </p:txBody>
      </p:sp>
      <p:cxnSp>
        <p:nvCxnSpPr>
          <p:cNvPr id="1003" name="Google Shape;1003;p46"/>
          <p:cNvCxnSpPr/>
          <p:nvPr/>
        </p:nvCxnSpPr>
        <p:spPr>
          <a:xfrm>
            <a:off x="7815424" y="3193086"/>
            <a:ext cx="1485960" cy="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04" name="Google Shape;1004;p46"/>
          <p:cNvSpPr txBox="1"/>
          <p:nvPr/>
        </p:nvSpPr>
        <p:spPr>
          <a:xfrm>
            <a:off x="5726608" y="3131340"/>
            <a:ext cx="5870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 / -</a:t>
            </a:r>
            <a:endParaRPr/>
          </a:p>
        </p:txBody>
      </p:sp>
      <p:sp>
        <p:nvSpPr>
          <p:cNvPr id="1005" name="Google Shape;1005;p46"/>
          <p:cNvSpPr txBox="1"/>
          <p:nvPr/>
        </p:nvSpPr>
        <p:spPr>
          <a:xfrm>
            <a:off x="4475371" y="1767018"/>
            <a:ext cx="12247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 / output(@)</a:t>
            </a:r>
            <a:endParaRPr/>
          </a:p>
        </p:txBody>
      </p:sp>
      <p:grpSp>
        <p:nvGrpSpPr>
          <p:cNvPr id="1006" name="Google Shape;1006;p46"/>
          <p:cNvGrpSpPr/>
          <p:nvPr/>
        </p:nvGrpSpPr>
        <p:grpSpPr>
          <a:xfrm flipH="1">
            <a:off x="5386495" y="2853167"/>
            <a:ext cx="4201160" cy="1591492"/>
            <a:chOff x="3901757" y="-360224"/>
            <a:chExt cx="3173105" cy="1591492"/>
          </a:xfrm>
        </p:grpSpPr>
        <p:sp>
          <p:nvSpPr>
            <p:cNvPr id="1007" name="Google Shape;1007;p46"/>
            <p:cNvSpPr/>
            <p:nvPr/>
          </p:nvSpPr>
          <p:spPr>
            <a:xfrm rot="10800000">
              <a:off x="3901757" y="-360224"/>
              <a:ext cx="3173105" cy="1286735"/>
            </a:xfrm>
            <a:prstGeom prst="arc">
              <a:avLst>
                <a:gd name="adj1" fmla="val 10881736"/>
                <a:gd name="adj2" fmla="val 21364355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46"/>
            <p:cNvSpPr txBox="1"/>
            <p:nvPr/>
          </p:nvSpPr>
          <p:spPr>
            <a:xfrm>
              <a:off x="4083934" y="892714"/>
              <a:ext cx="1226718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EOF / output(S)</a:t>
              </a:r>
              <a:endParaRPr/>
            </a:p>
          </p:txBody>
        </p:sp>
      </p:grpSp>
      <p:grpSp>
        <p:nvGrpSpPr>
          <p:cNvPr id="1009" name="Google Shape;1009;p46"/>
          <p:cNvGrpSpPr/>
          <p:nvPr/>
        </p:nvGrpSpPr>
        <p:grpSpPr>
          <a:xfrm>
            <a:off x="851472" y="2093373"/>
            <a:ext cx="2004540" cy="1099713"/>
            <a:chOff x="290909" y="1321565"/>
            <a:chExt cx="2004540" cy="1099713"/>
          </a:xfrm>
        </p:grpSpPr>
        <p:sp>
          <p:nvSpPr>
            <p:cNvPr id="1010" name="Google Shape;1010;p46"/>
            <p:cNvSpPr/>
            <p:nvPr/>
          </p:nvSpPr>
          <p:spPr>
            <a:xfrm flipH="1">
              <a:off x="1722317" y="1629343"/>
              <a:ext cx="573132" cy="791935"/>
            </a:xfrm>
            <a:prstGeom prst="arc">
              <a:avLst>
                <a:gd name="adj1" fmla="val 10064307"/>
                <a:gd name="adj2" fmla="val 3624714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46"/>
            <p:cNvSpPr txBox="1"/>
            <p:nvPr/>
          </p:nvSpPr>
          <p:spPr>
            <a:xfrm>
              <a:off x="290909" y="1321565"/>
              <a:ext cx="17636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other / output(other)</a:t>
              </a:r>
              <a:endParaRPr/>
            </a:p>
          </p:txBody>
        </p:sp>
      </p:grpSp>
      <p:sp>
        <p:nvSpPr>
          <p:cNvPr id="1012" name="Google Shape;1012;p46"/>
          <p:cNvSpPr/>
          <p:nvPr/>
        </p:nvSpPr>
        <p:spPr>
          <a:xfrm flipH="1">
            <a:off x="3130698" y="1755539"/>
            <a:ext cx="4308447" cy="2736222"/>
          </a:xfrm>
          <a:prstGeom prst="arc">
            <a:avLst>
              <a:gd name="adj1" fmla="val 11455587"/>
              <a:gd name="adj2" fmla="val 21212922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C89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3" name="Google Shape;1013;p46"/>
          <p:cNvGrpSpPr/>
          <p:nvPr/>
        </p:nvGrpSpPr>
        <p:grpSpPr>
          <a:xfrm>
            <a:off x="3042735" y="2560321"/>
            <a:ext cx="2158450" cy="1617398"/>
            <a:chOff x="2280233" y="1924786"/>
            <a:chExt cx="2158450" cy="1617398"/>
          </a:xfrm>
        </p:grpSpPr>
        <p:sp>
          <p:nvSpPr>
            <p:cNvPr id="1014" name="Google Shape;1014;p46"/>
            <p:cNvSpPr/>
            <p:nvPr/>
          </p:nvSpPr>
          <p:spPr>
            <a:xfrm rot="-5770265">
              <a:off x="2827194" y="1536505"/>
              <a:ext cx="1064528" cy="2055929"/>
            </a:xfrm>
            <a:prstGeom prst="arc">
              <a:avLst>
                <a:gd name="adj1" fmla="val 6732083"/>
                <a:gd name="adj2" fmla="val 15860568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46"/>
            <p:cNvSpPr txBox="1"/>
            <p:nvPr/>
          </p:nvSpPr>
          <p:spPr>
            <a:xfrm>
              <a:off x="2689187" y="3080519"/>
              <a:ext cx="153920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other / output(S),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           output(other)</a:t>
              </a:r>
              <a:endParaRPr/>
            </a:p>
          </p:txBody>
        </p:sp>
      </p:grpSp>
      <p:sp>
        <p:nvSpPr>
          <p:cNvPr id="1016" name="Google Shape;1016;p46"/>
          <p:cNvSpPr/>
          <p:nvPr/>
        </p:nvSpPr>
        <p:spPr>
          <a:xfrm rot="10800000">
            <a:off x="2900024" y="2586273"/>
            <a:ext cx="4591594" cy="2084138"/>
          </a:xfrm>
          <a:prstGeom prst="arc">
            <a:avLst>
              <a:gd name="adj1" fmla="val 10707120"/>
              <a:gd name="adj2" fmla="val 88985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C89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46"/>
          <p:cNvSpPr txBox="1"/>
          <p:nvPr/>
        </p:nvSpPr>
        <p:spPr>
          <a:xfrm>
            <a:off x="3853144" y="4685317"/>
            <a:ext cx="175400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other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 output(O),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 output(other)</a:t>
            </a:r>
            <a:endParaRPr/>
          </a:p>
        </p:txBody>
      </p:sp>
      <p:sp>
        <p:nvSpPr>
          <p:cNvPr id="1018" name="Google Shape;1018;p46"/>
          <p:cNvSpPr txBox="1"/>
          <p:nvPr/>
        </p:nvSpPr>
        <p:spPr>
          <a:xfrm>
            <a:off x="7898813" y="2639357"/>
            <a:ext cx="14879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EOF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output(O)</a:t>
            </a:r>
            <a:endParaRPr/>
          </a:p>
        </p:txBody>
      </p:sp>
      <p:sp>
        <p:nvSpPr>
          <p:cNvPr id="1019" name="Google Shape;1019;p46"/>
          <p:cNvSpPr/>
          <p:nvPr/>
        </p:nvSpPr>
        <p:spPr>
          <a:xfrm>
            <a:off x="2992597" y="1408296"/>
            <a:ext cx="6942176" cy="2816572"/>
          </a:xfrm>
          <a:prstGeom prst="arc">
            <a:avLst>
              <a:gd name="adj1" fmla="val 10805266"/>
              <a:gd name="adj2" fmla="val 79541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C89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46"/>
          <p:cNvSpPr txBox="1"/>
          <p:nvPr/>
        </p:nvSpPr>
        <p:spPr>
          <a:xfrm>
            <a:off x="6891109" y="1444687"/>
            <a:ext cx="9284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EOF / -</a:t>
            </a:r>
            <a:endParaRPr/>
          </a:p>
        </p:txBody>
      </p:sp>
      <p:sp>
        <p:nvSpPr>
          <p:cNvPr id="1021" name="Google Shape;1021;p46"/>
          <p:cNvSpPr/>
          <p:nvPr/>
        </p:nvSpPr>
        <p:spPr>
          <a:xfrm rot="-322486" flipH="1">
            <a:off x="4766288" y="2332213"/>
            <a:ext cx="546177" cy="871543"/>
          </a:xfrm>
          <a:prstGeom prst="arc">
            <a:avLst>
              <a:gd name="adj1" fmla="val 9725475"/>
              <a:gd name="adj2" fmla="val 1954416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46"/>
          <p:cNvSpPr txBox="1"/>
          <p:nvPr/>
        </p:nvSpPr>
        <p:spPr>
          <a:xfrm>
            <a:off x="3646733" y="2380942"/>
            <a:ext cx="118974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output(S)</a:t>
            </a:r>
            <a:endParaRPr/>
          </a:p>
        </p:txBody>
      </p:sp>
      <p:sp>
        <p:nvSpPr>
          <p:cNvPr id="1023" name="Google Shape;1023;p46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024" name="Google Shape;1024;p46"/>
          <p:cNvSpPr/>
          <p:nvPr/>
        </p:nvSpPr>
        <p:spPr>
          <a:xfrm rot="-192492" flipH="1">
            <a:off x="5415479" y="2786538"/>
            <a:ext cx="1769890" cy="657670"/>
          </a:xfrm>
          <a:prstGeom prst="arc">
            <a:avLst>
              <a:gd name="adj1" fmla="val 11094185"/>
              <a:gd name="adj2" fmla="val 20970492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46"/>
          <p:cNvSpPr txBox="1"/>
          <p:nvPr/>
        </p:nvSpPr>
        <p:spPr>
          <a:xfrm>
            <a:off x="5642728" y="2346049"/>
            <a:ext cx="10919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output(O)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8A45111-0F61-DCB2-4A2E-D4DF9AF9F127}"/>
                  </a:ext>
                </a:extLst>
              </p14:cNvPr>
              <p14:cNvContentPartPr/>
              <p14:nvPr/>
            </p14:nvContentPartPr>
            <p14:xfrm>
              <a:off x="2061360" y="3319200"/>
              <a:ext cx="4293720" cy="3345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8A45111-0F61-DCB2-4A2E-D4DF9AF9F1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2000" y="3309840"/>
                <a:ext cx="4312440" cy="3364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7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Merging DFA's: Step one design each sequence - 2</a:t>
            </a:r>
            <a:endParaRPr/>
          </a:p>
        </p:txBody>
      </p:sp>
      <p:sp>
        <p:nvSpPr>
          <p:cNvPr id="1031" name="Google Shape;1031;p47"/>
          <p:cNvSpPr txBox="1"/>
          <p:nvPr/>
        </p:nvSpPr>
        <p:spPr>
          <a:xfrm>
            <a:off x="3678575" y="6229015"/>
            <a:ext cx="4804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This DFA replaces SAM with DAD</a:t>
            </a:r>
            <a:endParaRPr/>
          </a:p>
        </p:txBody>
      </p:sp>
      <p:sp>
        <p:nvSpPr>
          <p:cNvPr id="1032" name="Google Shape;1032;p47"/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AD6638A-EA13-E841-9BA8-887329D8118D}"/>
                  </a:ext>
                </a:extLst>
              </p14:cNvPr>
              <p14:cNvContentPartPr/>
              <p14:nvPr/>
            </p14:nvContentPartPr>
            <p14:xfrm>
              <a:off x="2765880" y="1138680"/>
              <a:ext cx="3412080" cy="2317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AD6638A-EA13-E841-9BA8-887329D811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6520" y="1129320"/>
                <a:ext cx="3430800" cy="2336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7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Merging DFA's: Step one design each sequence - 2</a:t>
            </a:r>
            <a:endParaRPr/>
          </a:p>
        </p:txBody>
      </p:sp>
      <p:sp>
        <p:nvSpPr>
          <p:cNvPr id="1031" name="Google Shape;1031;p47"/>
          <p:cNvSpPr txBox="1"/>
          <p:nvPr/>
        </p:nvSpPr>
        <p:spPr>
          <a:xfrm>
            <a:off x="3678575" y="6229015"/>
            <a:ext cx="4804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This DFA replaces SAM with DAD</a:t>
            </a:r>
            <a:endParaRPr/>
          </a:p>
        </p:txBody>
      </p:sp>
      <p:sp>
        <p:nvSpPr>
          <p:cNvPr id="1032" name="Google Shape;1032;p47"/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033" name="Google Shape;1033;p47"/>
          <p:cNvSpPr/>
          <p:nvPr/>
        </p:nvSpPr>
        <p:spPr>
          <a:xfrm>
            <a:off x="2457577" y="2972116"/>
            <a:ext cx="791935" cy="79193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/>
          </a:p>
        </p:txBody>
      </p:sp>
      <p:sp>
        <p:nvSpPr>
          <p:cNvPr id="1034" name="Google Shape;1034;p47"/>
          <p:cNvSpPr/>
          <p:nvPr/>
        </p:nvSpPr>
        <p:spPr>
          <a:xfrm>
            <a:off x="4743220" y="2963042"/>
            <a:ext cx="791935" cy="791935"/>
          </a:xfrm>
          <a:prstGeom prst="ellipse">
            <a:avLst/>
          </a:prstGeom>
          <a:solidFill>
            <a:srgbClr val="F3744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/>
          </a:p>
        </p:txBody>
      </p:sp>
      <p:sp>
        <p:nvSpPr>
          <p:cNvPr id="1035" name="Google Shape;1035;p47"/>
          <p:cNvSpPr/>
          <p:nvPr/>
        </p:nvSpPr>
        <p:spPr>
          <a:xfrm>
            <a:off x="7021115" y="2977169"/>
            <a:ext cx="791935" cy="791935"/>
          </a:xfrm>
          <a:prstGeom prst="ellipse">
            <a:avLst/>
          </a:prstGeom>
          <a:solidFill>
            <a:schemeClr val="accent3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cxnSp>
        <p:nvCxnSpPr>
          <p:cNvPr id="1036" name="Google Shape;1036;p47"/>
          <p:cNvCxnSpPr/>
          <p:nvPr/>
        </p:nvCxnSpPr>
        <p:spPr>
          <a:xfrm>
            <a:off x="1932137" y="3368084"/>
            <a:ext cx="514990" cy="194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37" name="Google Shape;1037;p47"/>
          <p:cNvSpPr txBox="1"/>
          <p:nvPr/>
        </p:nvSpPr>
        <p:spPr>
          <a:xfrm>
            <a:off x="3305267" y="2981530"/>
            <a:ext cx="8322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- </a:t>
            </a:r>
            <a:endParaRPr/>
          </a:p>
        </p:txBody>
      </p:sp>
      <p:cxnSp>
        <p:nvCxnSpPr>
          <p:cNvPr id="1038" name="Google Shape;1038;p47"/>
          <p:cNvCxnSpPr>
            <a:endCxn id="1034" idx="2"/>
          </p:cNvCxnSpPr>
          <p:nvPr/>
        </p:nvCxnSpPr>
        <p:spPr>
          <a:xfrm>
            <a:off x="3257320" y="3359010"/>
            <a:ext cx="1485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39" name="Google Shape;1039;p47"/>
          <p:cNvCxnSpPr/>
          <p:nvPr/>
        </p:nvCxnSpPr>
        <p:spPr>
          <a:xfrm>
            <a:off x="5542903" y="3368969"/>
            <a:ext cx="1485960" cy="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40" name="Google Shape;1040;p47"/>
          <p:cNvSpPr/>
          <p:nvPr/>
        </p:nvSpPr>
        <p:spPr>
          <a:xfrm>
            <a:off x="9295241" y="3011404"/>
            <a:ext cx="791935" cy="791935"/>
          </a:xfrm>
          <a:prstGeom prst="ellipse">
            <a:avLst/>
          </a:prstGeom>
          <a:solidFill>
            <a:srgbClr val="2C895B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endParaRPr/>
          </a:p>
        </p:txBody>
      </p:sp>
      <p:cxnSp>
        <p:nvCxnSpPr>
          <p:cNvPr id="1041" name="Google Shape;1041;p47"/>
          <p:cNvCxnSpPr/>
          <p:nvPr/>
        </p:nvCxnSpPr>
        <p:spPr>
          <a:xfrm>
            <a:off x="7809281" y="3368083"/>
            <a:ext cx="1485960" cy="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42" name="Google Shape;1042;p47"/>
          <p:cNvSpPr txBox="1"/>
          <p:nvPr/>
        </p:nvSpPr>
        <p:spPr>
          <a:xfrm>
            <a:off x="5827918" y="3335478"/>
            <a:ext cx="55162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 / -</a:t>
            </a:r>
            <a:endParaRPr/>
          </a:p>
        </p:txBody>
      </p:sp>
      <p:sp>
        <p:nvSpPr>
          <p:cNvPr id="1043" name="Google Shape;1043;p47"/>
          <p:cNvSpPr txBox="1"/>
          <p:nvPr/>
        </p:nvSpPr>
        <p:spPr>
          <a:xfrm>
            <a:off x="6466048" y="1743418"/>
            <a:ext cx="112562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 / output(D),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output(A),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output(D)</a:t>
            </a:r>
            <a:endParaRPr/>
          </a:p>
        </p:txBody>
      </p:sp>
      <p:grpSp>
        <p:nvGrpSpPr>
          <p:cNvPr id="1044" name="Google Shape;1044;p47"/>
          <p:cNvGrpSpPr/>
          <p:nvPr/>
        </p:nvGrpSpPr>
        <p:grpSpPr>
          <a:xfrm flipH="1">
            <a:off x="5380352" y="3028164"/>
            <a:ext cx="4201160" cy="1597966"/>
            <a:chOff x="3901757" y="-360224"/>
            <a:chExt cx="3173105" cy="1597966"/>
          </a:xfrm>
        </p:grpSpPr>
        <p:sp>
          <p:nvSpPr>
            <p:cNvPr id="1045" name="Google Shape;1045;p47"/>
            <p:cNvSpPr/>
            <p:nvPr/>
          </p:nvSpPr>
          <p:spPr>
            <a:xfrm rot="10800000">
              <a:off x="3901757" y="-360224"/>
              <a:ext cx="3173105" cy="1286735"/>
            </a:xfrm>
            <a:prstGeom prst="arc">
              <a:avLst>
                <a:gd name="adj1" fmla="val 10881736"/>
                <a:gd name="adj2" fmla="val 21364355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47"/>
            <p:cNvSpPr txBox="1"/>
            <p:nvPr/>
          </p:nvSpPr>
          <p:spPr>
            <a:xfrm>
              <a:off x="4130512" y="899188"/>
              <a:ext cx="1226718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EOF / output(S)</a:t>
              </a:r>
              <a:endParaRPr/>
            </a:p>
          </p:txBody>
        </p:sp>
      </p:grpSp>
      <p:grpSp>
        <p:nvGrpSpPr>
          <p:cNvPr id="1047" name="Google Shape;1047;p47"/>
          <p:cNvGrpSpPr/>
          <p:nvPr/>
        </p:nvGrpSpPr>
        <p:grpSpPr>
          <a:xfrm>
            <a:off x="614965" y="2220134"/>
            <a:ext cx="2234904" cy="1147949"/>
            <a:chOff x="60545" y="1273329"/>
            <a:chExt cx="2234904" cy="1147949"/>
          </a:xfrm>
        </p:grpSpPr>
        <p:sp>
          <p:nvSpPr>
            <p:cNvPr id="1048" name="Google Shape;1048;p47"/>
            <p:cNvSpPr/>
            <p:nvPr/>
          </p:nvSpPr>
          <p:spPr>
            <a:xfrm flipH="1">
              <a:off x="1722317" y="1629343"/>
              <a:ext cx="573132" cy="791935"/>
            </a:xfrm>
            <a:prstGeom prst="arc">
              <a:avLst>
                <a:gd name="adj1" fmla="val 10064307"/>
                <a:gd name="adj2" fmla="val 3624714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47"/>
            <p:cNvSpPr txBox="1"/>
            <p:nvPr/>
          </p:nvSpPr>
          <p:spPr>
            <a:xfrm>
              <a:off x="60545" y="1273329"/>
              <a:ext cx="200247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other / output(other)</a:t>
              </a:r>
              <a:endParaRPr/>
            </a:p>
          </p:txBody>
        </p:sp>
      </p:grpSp>
      <p:sp>
        <p:nvSpPr>
          <p:cNvPr id="1050" name="Google Shape;1050;p47"/>
          <p:cNvSpPr/>
          <p:nvPr/>
        </p:nvSpPr>
        <p:spPr>
          <a:xfrm flipH="1">
            <a:off x="3124554" y="2028836"/>
            <a:ext cx="4308447" cy="2637921"/>
          </a:xfrm>
          <a:prstGeom prst="arc">
            <a:avLst>
              <a:gd name="adj1" fmla="val 11455587"/>
              <a:gd name="adj2" fmla="val 21212922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C89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1" name="Google Shape;1051;p47"/>
          <p:cNvGrpSpPr/>
          <p:nvPr/>
        </p:nvGrpSpPr>
        <p:grpSpPr>
          <a:xfrm>
            <a:off x="3036592" y="2735318"/>
            <a:ext cx="2158450" cy="1662731"/>
            <a:chOff x="2280233" y="1924786"/>
            <a:chExt cx="2158450" cy="1662731"/>
          </a:xfrm>
        </p:grpSpPr>
        <p:sp>
          <p:nvSpPr>
            <p:cNvPr id="1052" name="Google Shape;1052;p47"/>
            <p:cNvSpPr/>
            <p:nvPr/>
          </p:nvSpPr>
          <p:spPr>
            <a:xfrm rot="-5770265">
              <a:off x="2827194" y="1536505"/>
              <a:ext cx="1064528" cy="2055929"/>
            </a:xfrm>
            <a:prstGeom prst="arc">
              <a:avLst>
                <a:gd name="adj1" fmla="val 6732083"/>
                <a:gd name="adj2" fmla="val 15860568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47"/>
            <p:cNvSpPr txBox="1"/>
            <p:nvPr/>
          </p:nvSpPr>
          <p:spPr>
            <a:xfrm>
              <a:off x="2434623" y="3064297"/>
              <a:ext cx="175400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other / output(S),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           output(other)</a:t>
              </a:r>
              <a:endParaRPr/>
            </a:p>
          </p:txBody>
        </p:sp>
      </p:grpSp>
      <p:sp>
        <p:nvSpPr>
          <p:cNvPr id="1054" name="Google Shape;1054;p47"/>
          <p:cNvSpPr/>
          <p:nvPr/>
        </p:nvSpPr>
        <p:spPr>
          <a:xfrm rot="10800000">
            <a:off x="2893881" y="2761270"/>
            <a:ext cx="4591594" cy="2157260"/>
          </a:xfrm>
          <a:prstGeom prst="arc">
            <a:avLst>
              <a:gd name="adj1" fmla="val 10707120"/>
              <a:gd name="adj2" fmla="val 88985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C89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47"/>
          <p:cNvSpPr txBox="1"/>
          <p:nvPr/>
        </p:nvSpPr>
        <p:spPr>
          <a:xfrm>
            <a:off x="4129891" y="4904827"/>
            <a:ext cx="170431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other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 output(A),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output(other)</a:t>
            </a:r>
            <a:endParaRPr/>
          </a:p>
        </p:txBody>
      </p:sp>
      <p:sp>
        <p:nvSpPr>
          <p:cNvPr id="1056" name="Google Shape;1056;p47"/>
          <p:cNvSpPr txBox="1"/>
          <p:nvPr/>
        </p:nvSpPr>
        <p:spPr>
          <a:xfrm>
            <a:off x="7588977" y="2717827"/>
            <a:ext cx="14879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EOF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output(A)</a:t>
            </a:r>
            <a:endParaRPr/>
          </a:p>
        </p:txBody>
      </p:sp>
      <p:sp>
        <p:nvSpPr>
          <p:cNvPr id="1057" name="Google Shape;1057;p47"/>
          <p:cNvSpPr/>
          <p:nvPr/>
        </p:nvSpPr>
        <p:spPr>
          <a:xfrm>
            <a:off x="2986454" y="1527409"/>
            <a:ext cx="6942176" cy="2872456"/>
          </a:xfrm>
          <a:prstGeom prst="arc">
            <a:avLst>
              <a:gd name="adj1" fmla="val 10805266"/>
              <a:gd name="adj2" fmla="val 79541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C89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47"/>
          <p:cNvSpPr txBox="1"/>
          <p:nvPr/>
        </p:nvSpPr>
        <p:spPr>
          <a:xfrm>
            <a:off x="6080675" y="1214484"/>
            <a:ext cx="84830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EOF / -</a:t>
            </a:r>
            <a:endParaRPr/>
          </a:p>
        </p:txBody>
      </p:sp>
      <p:sp>
        <p:nvSpPr>
          <p:cNvPr id="1059" name="Google Shape;1059;p47"/>
          <p:cNvSpPr/>
          <p:nvPr/>
        </p:nvSpPr>
        <p:spPr>
          <a:xfrm rot="-322486" flipH="1">
            <a:off x="4760145" y="2507210"/>
            <a:ext cx="546177" cy="871543"/>
          </a:xfrm>
          <a:prstGeom prst="arc">
            <a:avLst>
              <a:gd name="adj1" fmla="val 9725475"/>
              <a:gd name="adj2" fmla="val 1954416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47"/>
          <p:cNvSpPr txBox="1"/>
          <p:nvPr/>
        </p:nvSpPr>
        <p:spPr>
          <a:xfrm>
            <a:off x="3560026" y="2558791"/>
            <a:ext cx="118974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output(S)</a:t>
            </a:r>
            <a:endParaRPr/>
          </a:p>
        </p:txBody>
      </p:sp>
      <p:sp>
        <p:nvSpPr>
          <p:cNvPr id="1061" name="Google Shape;1061;p47"/>
          <p:cNvSpPr/>
          <p:nvPr/>
        </p:nvSpPr>
        <p:spPr>
          <a:xfrm rot="-192492" flipH="1">
            <a:off x="5350719" y="3012299"/>
            <a:ext cx="1769890" cy="656111"/>
          </a:xfrm>
          <a:prstGeom prst="arc">
            <a:avLst>
              <a:gd name="adj1" fmla="val 11094185"/>
              <a:gd name="adj2" fmla="val 20970492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47"/>
          <p:cNvSpPr txBox="1"/>
          <p:nvPr/>
        </p:nvSpPr>
        <p:spPr>
          <a:xfrm>
            <a:off x="5661009" y="2558119"/>
            <a:ext cx="10919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output(A)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9D605F-FF06-1189-2B49-86B495F805A0}"/>
                  </a:ext>
                </a:extLst>
              </p14:cNvPr>
              <p14:cNvContentPartPr/>
              <p14:nvPr/>
            </p14:nvContentPartPr>
            <p14:xfrm>
              <a:off x="3434400" y="702000"/>
              <a:ext cx="5403600" cy="5082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9D605F-FF06-1189-2B49-86B495F805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5040" y="692640"/>
                <a:ext cx="5422320" cy="510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192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48"/>
          <p:cNvSpPr txBox="1">
            <a:spLocks noGrp="1"/>
          </p:cNvSpPr>
          <p:nvPr>
            <p:ph type="body" idx="1"/>
          </p:nvPr>
        </p:nvSpPr>
        <p:spPr>
          <a:xfrm>
            <a:off x="219660" y="600129"/>
            <a:ext cx="7079812" cy="541112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To merge two DFA's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 </a:t>
            </a:r>
            <a:r>
              <a:rPr lang="en-US" sz="1800" b="1">
                <a:solidFill>
                  <a:schemeClr val="accent6"/>
                </a:solidFill>
              </a:rPr>
              <a:t>combine common states </a:t>
            </a:r>
            <a:endParaRPr sz="1800">
              <a:solidFill>
                <a:schemeClr val="accent6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make sure all the arcs out of the combined states represent the arcs in the two DFA's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 sz="1800" b="1">
                <a:solidFill>
                  <a:schemeClr val="accent6"/>
                </a:solidFill>
              </a:rPr>
              <a:t>Example: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The prior two DFAs both have the same initial state sequence (</a:t>
            </a:r>
            <a:r>
              <a:rPr lang="en-US" sz="1800" b="1">
                <a:solidFill>
                  <a:schemeClr val="accent6"/>
                </a:solidFill>
              </a:rPr>
              <a:t>start</a:t>
            </a:r>
            <a:r>
              <a:rPr lang="en-US" sz="1800">
                <a:solidFill>
                  <a:schemeClr val="accent6"/>
                </a:solidFill>
              </a:rPr>
              <a:t> and </a:t>
            </a:r>
            <a:r>
              <a:rPr lang="en-US" sz="1800" b="1">
                <a:solidFill>
                  <a:schemeClr val="accent6"/>
                </a:solidFill>
              </a:rPr>
              <a:t>S</a:t>
            </a:r>
            <a:r>
              <a:rPr lang="en-US" sz="1800">
                <a:solidFill>
                  <a:schemeClr val="accent6"/>
                </a:solidFill>
              </a:rPr>
              <a:t>) which will be in the merged DFA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Next add all the unique arcs out of state S from both the separate DFAs and adjust the labels if necessary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 b="1">
                <a:solidFill>
                  <a:schemeClr val="accent6"/>
                </a:solidFill>
              </a:rPr>
              <a:t>Add the remaining states and arcs </a:t>
            </a:r>
            <a:r>
              <a:rPr lang="en-US" sz="1800">
                <a:solidFill>
                  <a:schemeClr val="accent6"/>
                </a:solidFill>
              </a:rPr>
              <a:t>that are unique to each DFA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We are going to </a:t>
            </a:r>
            <a:r>
              <a:rPr lang="en-US" sz="1800" b="1">
                <a:solidFill>
                  <a:schemeClr val="accent6"/>
                </a:solidFill>
              </a:rPr>
              <a:t>simplify the combination </a:t>
            </a:r>
            <a:r>
              <a:rPr lang="en-US" sz="1800">
                <a:solidFill>
                  <a:schemeClr val="accent6"/>
                </a:solidFill>
              </a:rPr>
              <a:t>process by assuming the </a:t>
            </a:r>
            <a:r>
              <a:rPr lang="en-US" sz="1800" b="1">
                <a:solidFill>
                  <a:schemeClr val="accent6"/>
                </a:solidFill>
              </a:rPr>
              <a:t>input is infinite in length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So, both EOF processing and the end state is not shown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 b="1">
                <a:solidFill>
                  <a:schemeClr val="accent6"/>
                </a:solidFill>
              </a:rPr>
              <a:t>You will use this same assumption in PA2</a:t>
            </a:r>
            <a:endParaRPr/>
          </a:p>
          <a:p>
            <a:pPr marL="234950" lvl="0" indent="-1206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>
              <a:solidFill>
                <a:schemeClr val="accent6"/>
              </a:solidFill>
            </a:endParaRPr>
          </a:p>
        </p:txBody>
      </p:sp>
      <p:sp>
        <p:nvSpPr>
          <p:cNvPr id="1068" name="Google Shape;1068;p48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52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Merging DFA's: Step one design each sequence - 3</a:t>
            </a:r>
            <a:endParaRPr/>
          </a:p>
        </p:txBody>
      </p:sp>
      <p:sp>
        <p:nvSpPr>
          <p:cNvPr id="1069" name="Google Shape;1069;p48"/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1070" name="Google Shape;1070;p48"/>
          <p:cNvGrpSpPr/>
          <p:nvPr/>
        </p:nvGrpSpPr>
        <p:grpSpPr>
          <a:xfrm>
            <a:off x="7356304" y="2463358"/>
            <a:ext cx="2846096" cy="1681260"/>
            <a:chOff x="3835665" y="2897586"/>
            <a:chExt cx="2846096" cy="1681260"/>
          </a:xfrm>
        </p:grpSpPr>
        <p:grpSp>
          <p:nvGrpSpPr>
            <p:cNvPr id="1071" name="Google Shape;1071;p48"/>
            <p:cNvGrpSpPr/>
            <p:nvPr/>
          </p:nvGrpSpPr>
          <p:grpSpPr>
            <a:xfrm>
              <a:off x="3835665" y="2897586"/>
              <a:ext cx="2846096" cy="1087418"/>
              <a:chOff x="2463268" y="3399417"/>
              <a:chExt cx="3966889" cy="1613351"/>
            </a:xfrm>
          </p:grpSpPr>
          <p:sp>
            <p:nvSpPr>
              <p:cNvPr id="1072" name="Google Shape;1072;p48"/>
              <p:cNvSpPr/>
              <p:nvPr/>
            </p:nvSpPr>
            <p:spPr>
              <a:xfrm>
                <a:off x="3352579" y="4220833"/>
                <a:ext cx="791935" cy="791935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005A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start</a:t>
                </a:r>
                <a:endParaRPr/>
              </a:p>
            </p:txBody>
          </p:sp>
          <p:sp>
            <p:nvSpPr>
              <p:cNvPr id="1073" name="Google Shape;1073;p48"/>
              <p:cNvSpPr/>
              <p:nvPr/>
            </p:nvSpPr>
            <p:spPr>
              <a:xfrm>
                <a:off x="5638222" y="4211759"/>
                <a:ext cx="791935" cy="791935"/>
              </a:xfrm>
              <a:prstGeom prst="ellipse">
                <a:avLst/>
              </a:prstGeom>
              <a:solidFill>
                <a:srgbClr val="F37440"/>
              </a:solidFill>
              <a:ln w="12700" cap="flat" cmpd="sng">
                <a:solidFill>
                  <a:srgbClr val="005A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</a:t>
                </a:r>
                <a:endParaRPr/>
              </a:p>
            </p:txBody>
          </p:sp>
          <p:cxnSp>
            <p:nvCxnSpPr>
              <p:cNvPr id="1074" name="Google Shape;1074;p48"/>
              <p:cNvCxnSpPr/>
              <p:nvPr/>
            </p:nvCxnSpPr>
            <p:spPr>
              <a:xfrm>
                <a:off x="2827139" y="4616801"/>
                <a:ext cx="514990" cy="194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1075" name="Google Shape;1075;p48"/>
              <p:cNvSpPr txBox="1"/>
              <p:nvPr/>
            </p:nvSpPr>
            <p:spPr>
              <a:xfrm>
                <a:off x="4439716" y="4240295"/>
                <a:ext cx="668492" cy="3881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S / - </a:t>
                </a:r>
                <a:endParaRPr/>
              </a:p>
            </p:txBody>
          </p:sp>
          <p:cxnSp>
            <p:nvCxnSpPr>
              <p:cNvPr id="1076" name="Google Shape;1076;p48"/>
              <p:cNvCxnSpPr>
                <a:endCxn id="1073" idx="2"/>
              </p:cNvCxnSpPr>
              <p:nvPr/>
            </p:nvCxnSpPr>
            <p:spPr>
              <a:xfrm>
                <a:off x="4152322" y="4607727"/>
                <a:ext cx="148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grpSp>
            <p:nvGrpSpPr>
              <p:cNvPr id="1077" name="Google Shape;1077;p48"/>
              <p:cNvGrpSpPr/>
              <p:nvPr/>
            </p:nvGrpSpPr>
            <p:grpSpPr>
              <a:xfrm>
                <a:off x="2463268" y="3399417"/>
                <a:ext cx="1986709" cy="1217383"/>
                <a:chOff x="1013846" y="1203895"/>
                <a:chExt cx="1986709" cy="1217383"/>
              </a:xfrm>
            </p:grpSpPr>
            <p:sp>
              <p:nvSpPr>
                <p:cNvPr id="1078" name="Google Shape;1078;p48"/>
                <p:cNvSpPr/>
                <p:nvPr/>
              </p:nvSpPr>
              <p:spPr>
                <a:xfrm flipH="1">
                  <a:off x="1722317" y="1629343"/>
                  <a:ext cx="573132" cy="791935"/>
                </a:xfrm>
                <a:prstGeom prst="arc">
                  <a:avLst>
                    <a:gd name="adj1" fmla="val 10064307"/>
                    <a:gd name="adj2" fmla="val 3624714"/>
                  </a:avLst>
                </a:prstGeom>
                <a:noFill/>
                <a:ln w="34925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stealth" w="lg" len="lg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9" name="Google Shape;1079;p48"/>
                <p:cNvSpPr txBox="1"/>
                <p:nvPr/>
              </p:nvSpPr>
              <p:spPr>
                <a:xfrm>
                  <a:off x="1013846" y="1203895"/>
                  <a:ext cx="1986709" cy="3881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100">
                      <a:solidFill>
                        <a:srgbClr val="0070C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other / output(other)</a:t>
                  </a:r>
                  <a:endParaRPr/>
                </a:p>
              </p:txBody>
            </p:sp>
          </p:grpSp>
          <p:sp>
            <p:nvSpPr>
              <p:cNvPr id="1080" name="Google Shape;1080;p48"/>
              <p:cNvSpPr/>
              <p:nvPr/>
            </p:nvSpPr>
            <p:spPr>
              <a:xfrm rot="-322486" flipH="1">
                <a:off x="5655444" y="3762642"/>
                <a:ext cx="411483" cy="871544"/>
              </a:xfrm>
              <a:prstGeom prst="arc">
                <a:avLst>
                  <a:gd name="adj1" fmla="val 9725475"/>
                  <a:gd name="adj2" fmla="val 1954416"/>
                </a:avLst>
              </a:prstGeom>
              <a:noFill/>
              <a:ln w="349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stealth" w="lg" len="lg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48"/>
              <p:cNvSpPr txBox="1"/>
              <p:nvPr/>
            </p:nvSpPr>
            <p:spPr>
              <a:xfrm>
                <a:off x="4493759" y="3415939"/>
                <a:ext cx="1356646" cy="3881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S / output(S)</a:t>
                </a:r>
                <a:endParaRPr/>
              </a:p>
            </p:txBody>
          </p:sp>
        </p:grpSp>
        <p:grpSp>
          <p:nvGrpSpPr>
            <p:cNvPr id="1082" name="Google Shape;1082;p48"/>
            <p:cNvGrpSpPr/>
            <p:nvPr/>
          </p:nvGrpSpPr>
          <p:grpSpPr>
            <a:xfrm>
              <a:off x="4822388" y="3092398"/>
              <a:ext cx="1752079" cy="1486448"/>
              <a:chOff x="2673158" y="1924786"/>
              <a:chExt cx="1752079" cy="1486448"/>
            </a:xfrm>
          </p:grpSpPr>
          <p:sp>
            <p:nvSpPr>
              <p:cNvPr id="1083" name="Google Shape;1083;p48"/>
              <p:cNvSpPr/>
              <p:nvPr/>
            </p:nvSpPr>
            <p:spPr>
              <a:xfrm rot="-5770265">
                <a:off x="3079472" y="1650694"/>
                <a:ext cx="939451" cy="1660714"/>
              </a:xfrm>
              <a:prstGeom prst="arc">
                <a:avLst>
                  <a:gd name="adj1" fmla="val 7347159"/>
                  <a:gd name="adj2" fmla="val 15446979"/>
                </a:avLst>
              </a:prstGeom>
              <a:noFill/>
              <a:ln w="349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stealth" w="lg" len="lg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48"/>
              <p:cNvSpPr txBox="1"/>
              <p:nvPr/>
            </p:nvSpPr>
            <p:spPr>
              <a:xfrm>
                <a:off x="2735426" y="2980347"/>
                <a:ext cx="141256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other / output(S),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   output(other)</a:t>
                </a:r>
                <a:endParaRPr/>
              </a:p>
            </p:txBody>
          </p:sp>
        </p:grpSp>
      </p:grpSp>
      <p:grpSp>
        <p:nvGrpSpPr>
          <p:cNvPr id="1085" name="Google Shape;1085;p48"/>
          <p:cNvGrpSpPr/>
          <p:nvPr/>
        </p:nvGrpSpPr>
        <p:grpSpPr>
          <a:xfrm>
            <a:off x="10119191" y="2373625"/>
            <a:ext cx="1506183" cy="2110750"/>
            <a:chOff x="5707106" y="1756730"/>
            <a:chExt cx="2203283" cy="3087662"/>
          </a:xfrm>
        </p:grpSpPr>
        <p:sp>
          <p:nvSpPr>
            <p:cNvPr id="1086" name="Google Shape;1086;p48"/>
            <p:cNvSpPr/>
            <p:nvPr/>
          </p:nvSpPr>
          <p:spPr>
            <a:xfrm>
              <a:off x="7118454" y="1756730"/>
              <a:ext cx="791935" cy="791935"/>
            </a:xfrm>
            <a:prstGeom prst="ellipse">
              <a:avLst/>
            </a:prstGeom>
            <a:solidFill>
              <a:srgbClr val="7030A0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</p:txBody>
        </p:sp>
        <p:cxnSp>
          <p:nvCxnSpPr>
            <p:cNvPr id="1087" name="Google Shape;1087;p48"/>
            <p:cNvCxnSpPr>
              <a:stCxn id="1073" idx="7"/>
            </p:cNvCxnSpPr>
            <p:nvPr/>
          </p:nvCxnSpPr>
          <p:spPr>
            <a:xfrm rot="10800000" flipH="1">
              <a:off x="5707106" y="2326581"/>
              <a:ext cx="1478100" cy="4767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088" name="Google Shape;1088;p48"/>
            <p:cNvSpPr txBox="1"/>
            <p:nvPr/>
          </p:nvSpPr>
          <p:spPr>
            <a:xfrm>
              <a:off x="5886673" y="2214542"/>
              <a:ext cx="710977" cy="405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O / -</a:t>
              </a:r>
              <a:endParaRPr/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7098074" y="4052457"/>
              <a:ext cx="791935" cy="791935"/>
            </a:xfrm>
            <a:prstGeom prst="ellipse">
              <a:avLst/>
            </a:prstGeom>
            <a:solidFill>
              <a:schemeClr val="accent3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cxnSp>
          <p:nvCxnSpPr>
            <p:cNvPr id="1090" name="Google Shape;1090;p48"/>
            <p:cNvCxnSpPr>
              <a:stCxn id="1073" idx="5"/>
              <a:endCxn id="1089" idx="1"/>
            </p:cNvCxnSpPr>
            <p:nvPr/>
          </p:nvCxnSpPr>
          <p:spPr>
            <a:xfrm>
              <a:off x="5707106" y="3355403"/>
              <a:ext cx="1506900" cy="813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091" name="Google Shape;1091;p48"/>
            <p:cNvSpPr txBox="1"/>
            <p:nvPr/>
          </p:nvSpPr>
          <p:spPr>
            <a:xfrm>
              <a:off x="6135252" y="3288449"/>
              <a:ext cx="736116" cy="405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A / - </a:t>
              </a:r>
              <a:endParaRPr/>
            </a:p>
          </p:txBody>
        </p:sp>
      </p:grpSp>
      <p:sp>
        <p:nvSpPr>
          <p:cNvPr id="1092" name="Google Shape;1092;p48"/>
          <p:cNvSpPr/>
          <p:nvPr/>
        </p:nvSpPr>
        <p:spPr>
          <a:xfrm rot="-1545319" flipH="1">
            <a:off x="9975765" y="2474710"/>
            <a:ext cx="1365001" cy="871543"/>
          </a:xfrm>
          <a:prstGeom prst="arc">
            <a:avLst>
              <a:gd name="adj1" fmla="val 11906958"/>
              <a:gd name="adj2" fmla="val 20839321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48"/>
          <p:cNvSpPr/>
          <p:nvPr/>
        </p:nvSpPr>
        <p:spPr>
          <a:xfrm rot="-9070278">
            <a:off x="9951770" y="3211080"/>
            <a:ext cx="1365001" cy="1000840"/>
          </a:xfrm>
          <a:prstGeom prst="arc">
            <a:avLst>
              <a:gd name="adj1" fmla="val 11906958"/>
              <a:gd name="adj2" fmla="val 20839321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48"/>
          <p:cNvSpPr txBox="1"/>
          <p:nvPr/>
        </p:nvSpPr>
        <p:spPr>
          <a:xfrm>
            <a:off x="9794184" y="4250854"/>
            <a:ext cx="10919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output(A)</a:t>
            </a:r>
            <a:endParaRPr/>
          </a:p>
        </p:txBody>
      </p:sp>
      <p:sp>
        <p:nvSpPr>
          <p:cNvPr id="1095" name="Google Shape;1095;p48"/>
          <p:cNvSpPr txBox="1"/>
          <p:nvPr/>
        </p:nvSpPr>
        <p:spPr>
          <a:xfrm>
            <a:off x="9817861" y="2006845"/>
            <a:ext cx="10919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output(O)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"/>
          <p:cNvSpPr txBox="1">
            <a:spLocks noGrp="1"/>
          </p:cNvSpPr>
          <p:nvPr>
            <p:ph type="title"/>
          </p:nvPr>
        </p:nvSpPr>
        <p:spPr>
          <a:xfrm>
            <a:off x="79478" y="101636"/>
            <a:ext cx="12112522" cy="52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Overview of Grading - See Syllabus (Canvas) for More Details</a:t>
            </a:r>
            <a:endParaRPr/>
          </a:p>
        </p:txBody>
      </p:sp>
      <p:sp>
        <p:nvSpPr>
          <p:cNvPr id="85" name="Google Shape;85;p4"/>
          <p:cNvSpPr txBox="1">
            <a:spLocks noGrp="1"/>
          </p:cNvSpPr>
          <p:nvPr>
            <p:ph type="body" idx="2"/>
          </p:nvPr>
        </p:nvSpPr>
        <p:spPr>
          <a:xfrm>
            <a:off x="3060540" y="1895018"/>
            <a:ext cx="5043686" cy="52495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r>
              <a:rPr lang="en-US" sz="2000"/>
              <a:t>120 pts total – Gradescope Quizzes</a:t>
            </a:r>
            <a:endParaRPr/>
          </a:p>
        </p:txBody>
      </p:sp>
      <p:sp>
        <p:nvSpPr>
          <p:cNvPr id="86" name="Google Shape;86;p4"/>
          <p:cNvSpPr txBox="1"/>
          <p:nvPr/>
        </p:nvSpPr>
        <p:spPr>
          <a:xfrm>
            <a:off x="567696" y="5509467"/>
            <a:ext cx="11136085" cy="99317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Special grading circumstances </a:t>
            </a:r>
            <a:r>
              <a:rPr lang="en-US" sz="22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(e.g., extended absence, illness, other issues, etc.)</a:t>
            </a:r>
            <a:endParaRPr sz="2000">
              <a:solidFill>
                <a:srgbClr val="353B3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PROMPTLY</a:t>
            </a:r>
            <a:r>
              <a:rPr lang="en-US" sz="2000" b="0" i="0" u="none" strike="noStrike" cap="none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 Contact me directly (yic242@ucsd.edu)</a:t>
            </a:r>
            <a:endParaRPr/>
          </a:p>
        </p:txBody>
      </p:sp>
      <p:sp>
        <p:nvSpPr>
          <p:cNvPr id="87" name="Google Shape;87;p4"/>
          <p:cNvSpPr txBox="1"/>
          <p:nvPr/>
        </p:nvSpPr>
        <p:spPr>
          <a:xfrm>
            <a:off x="3065626" y="746070"/>
            <a:ext cx="5043686" cy="101536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70 pts – Attending Lecture in person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3.5 points per section A lecture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Can’t get credit by going to section B</a:t>
            </a:r>
            <a:endParaRPr/>
          </a:p>
        </p:txBody>
      </p:sp>
      <p:sp>
        <p:nvSpPr>
          <p:cNvPr id="88" name="Google Shape;88;p4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89" name="Google Shape;89;p4"/>
          <p:cNvSpPr txBox="1"/>
          <p:nvPr/>
        </p:nvSpPr>
        <p:spPr>
          <a:xfrm>
            <a:off x="3065626" y="4548735"/>
            <a:ext cx="4981263" cy="490057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1000 pts total for graded assignments</a:t>
            </a:r>
            <a:endParaRPr/>
          </a:p>
        </p:txBody>
      </p:sp>
      <p:sp>
        <p:nvSpPr>
          <p:cNvPr id="90" name="Google Shape;90;p4"/>
          <p:cNvSpPr txBox="1"/>
          <p:nvPr/>
        </p:nvSpPr>
        <p:spPr>
          <a:xfrm>
            <a:off x="3065626" y="3160013"/>
            <a:ext cx="5043686" cy="52495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190 pts - Midterm – In Person</a:t>
            </a:r>
            <a:endParaRPr/>
          </a:p>
        </p:txBody>
      </p:sp>
      <p:sp>
        <p:nvSpPr>
          <p:cNvPr id="91" name="Google Shape;91;p4"/>
          <p:cNvSpPr txBox="1"/>
          <p:nvPr/>
        </p:nvSpPr>
        <p:spPr>
          <a:xfrm>
            <a:off x="3065626" y="3815582"/>
            <a:ext cx="5043686" cy="52495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380 pts - Final – In Person</a:t>
            </a:r>
            <a:endParaRPr sz="2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 txBox="1"/>
          <p:nvPr/>
        </p:nvSpPr>
        <p:spPr>
          <a:xfrm>
            <a:off x="3060540" y="2543073"/>
            <a:ext cx="5043686" cy="52495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240 pts total – Programming Assignments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9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Merging DFA's – 3 (Finished)</a:t>
            </a:r>
            <a:endParaRPr/>
          </a:p>
        </p:txBody>
      </p:sp>
      <p:sp>
        <p:nvSpPr>
          <p:cNvPr id="1101" name="Google Shape;1101;p49"/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102" name="Google Shape;1102;p49"/>
          <p:cNvSpPr/>
          <p:nvPr/>
        </p:nvSpPr>
        <p:spPr>
          <a:xfrm>
            <a:off x="3435392" y="3238051"/>
            <a:ext cx="791935" cy="79193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/>
          </a:p>
        </p:txBody>
      </p:sp>
      <p:sp>
        <p:nvSpPr>
          <p:cNvPr id="1103" name="Google Shape;1103;p49"/>
          <p:cNvSpPr/>
          <p:nvPr/>
        </p:nvSpPr>
        <p:spPr>
          <a:xfrm>
            <a:off x="5721035" y="3228977"/>
            <a:ext cx="791935" cy="791935"/>
          </a:xfrm>
          <a:prstGeom prst="ellipse">
            <a:avLst/>
          </a:prstGeom>
          <a:solidFill>
            <a:srgbClr val="F3744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/>
          </a:p>
        </p:txBody>
      </p:sp>
      <p:sp>
        <p:nvSpPr>
          <p:cNvPr id="1104" name="Google Shape;1104;p49"/>
          <p:cNvSpPr/>
          <p:nvPr/>
        </p:nvSpPr>
        <p:spPr>
          <a:xfrm>
            <a:off x="7815202" y="2224284"/>
            <a:ext cx="791935" cy="791935"/>
          </a:xfrm>
          <a:prstGeom prst="ellipse">
            <a:avLst/>
          </a:prstGeom>
          <a:solidFill>
            <a:srgbClr val="7030A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cxnSp>
        <p:nvCxnSpPr>
          <p:cNvPr id="1105" name="Google Shape;1105;p49"/>
          <p:cNvCxnSpPr/>
          <p:nvPr/>
        </p:nvCxnSpPr>
        <p:spPr>
          <a:xfrm>
            <a:off x="2909952" y="3634019"/>
            <a:ext cx="514990" cy="194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06" name="Google Shape;1106;p49"/>
          <p:cNvSpPr txBox="1"/>
          <p:nvPr/>
        </p:nvSpPr>
        <p:spPr>
          <a:xfrm>
            <a:off x="4439727" y="3242637"/>
            <a:ext cx="6719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- </a:t>
            </a:r>
            <a:endParaRPr/>
          </a:p>
        </p:txBody>
      </p:sp>
      <p:cxnSp>
        <p:nvCxnSpPr>
          <p:cNvPr id="1107" name="Google Shape;1107;p49"/>
          <p:cNvCxnSpPr>
            <a:endCxn id="1103" idx="2"/>
          </p:cNvCxnSpPr>
          <p:nvPr/>
        </p:nvCxnSpPr>
        <p:spPr>
          <a:xfrm>
            <a:off x="4235135" y="3624945"/>
            <a:ext cx="1485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08" name="Google Shape;1108;p49"/>
          <p:cNvCxnSpPr>
            <a:stCxn id="1103" idx="7"/>
          </p:cNvCxnSpPr>
          <p:nvPr/>
        </p:nvCxnSpPr>
        <p:spPr>
          <a:xfrm rot="10800000" flipH="1">
            <a:off x="6396994" y="2822653"/>
            <a:ext cx="1459800" cy="522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09" name="Google Shape;1109;p49"/>
          <p:cNvSpPr txBox="1"/>
          <p:nvPr/>
        </p:nvSpPr>
        <p:spPr>
          <a:xfrm>
            <a:off x="6456314" y="2854764"/>
            <a:ext cx="6335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 / -</a:t>
            </a:r>
            <a:endParaRPr/>
          </a:p>
        </p:txBody>
      </p:sp>
      <p:sp>
        <p:nvSpPr>
          <p:cNvPr id="1110" name="Google Shape;1110;p49"/>
          <p:cNvSpPr/>
          <p:nvPr/>
        </p:nvSpPr>
        <p:spPr>
          <a:xfrm flipH="1">
            <a:off x="3254552" y="2842083"/>
            <a:ext cx="573132" cy="791935"/>
          </a:xfrm>
          <a:prstGeom prst="arc">
            <a:avLst>
              <a:gd name="adj1" fmla="val 10064307"/>
              <a:gd name="adj2" fmla="val 3624714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49"/>
          <p:cNvSpPr/>
          <p:nvPr/>
        </p:nvSpPr>
        <p:spPr>
          <a:xfrm rot="-423582" flipH="1">
            <a:off x="4102894" y="2261574"/>
            <a:ext cx="4622271" cy="2506508"/>
          </a:xfrm>
          <a:prstGeom prst="arc">
            <a:avLst>
              <a:gd name="adj1" fmla="val 12607864"/>
              <a:gd name="adj2" fmla="val 20982870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C89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49"/>
          <p:cNvSpPr/>
          <p:nvPr/>
        </p:nvSpPr>
        <p:spPr>
          <a:xfrm rot="-5770265">
            <a:off x="4561368" y="2612972"/>
            <a:ext cx="1064528" cy="2055929"/>
          </a:xfrm>
          <a:prstGeom prst="arc">
            <a:avLst>
              <a:gd name="adj1" fmla="val 6732083"/>
              <a:gd name="adj2" fmla="val 15860568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49"/>
          <p:cNvSpPr/>
          <p:nvPr/>
        </p:nvSpPr>
        <p:spPr>
          <a:xfrm rot="-269595" flipH="1">
            <a:off x="3948338" y="1729978"/>
            <a:ext cx="4437853" cy="2463157"/>
          </a:xfrm>
          <a:prstGeom prst="arc">
            <a:avLst>
              <a:gd name="adj1" fmla="val 11763969"/>
              <a:gd name="adj2" fmla="val 237889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C89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49"/>
          <p:cNvSpPr/>
          <p:nvPr/>
        </p:nvSpPr>
        <p:spPr>
          <a:xfrm rot="-322486" flipH="1">
            <a:off x="5737960" y="2773145"/>
            <a:ext cx="546177" cy="871543"/>
          </a:xfrm>
          <a:prstGeom prst="arc">
            <a:avLst>
              <a:gd name="adj1" fmla="val 9725475"/>
              <a:gd name="adj2" fmla="val 1954416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49"/>
          <p:cNvSpPr/>
          <p:nvPr/>
        </p:nvSpPr>
        <p:spPr>
          <a:xfrm>
            <a:off x="7804277" y="4954812"/>
            <a:ext cx="791935" cy="791935"/>
          </a:xfrm>
          <a:prstGeom prst="ellipse">
            <a:avLst/>
          </a:prstGeom>
          <a:solidFill>
            <a:schemeClr val="accent3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1116" name="Google Shape;1116;p49"/>
          <p:cNvSpPr/>
          <p:nvPr/>
        </p:nvSpPr>
        <p:spPr>
          <a:xfrm rot="10800000">
            <a:off x="3517515" y="3165588"/>
            <a:ext cx="6755538" cy="2252159"/>
          </a:xfrm>
          <a:prstGeom prst="arc">
            <a:avLst>
              <a:gd name="adj1" fmla="val 13825262"/>
              <a:gd name="adj2" fmla="val 401863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C89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7" name="Google Shape;1117;p49"/>
          <p:cNvCxnSpPr>
            <a:stCxn id="1103" idx="5"/>
          </p:cNvCxnSpPr>
          <p:nvPr/>
        </p:nvCxnSpPr>
        <p:spPr>
          <a:xfrm>
            <a:off x="6396994" y="3904936"/>
            <a:ext cx="1459800" cy="128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18" name="Google Shape;1118;p49"/>
          <p:cNvSpPr txBox="1"/>
          <p:nvPr/>
        </p:nvSpPr>
        <p:spPr>
          <a:xfrm>
            <a:off x="6419593" y="4267518"/>
            <a:ext cx="6592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 / - </a:t>
            </a:r>
            <a:endParaRPr/>
          </a:p>
        </p:txBody>
      </p:sp>
      <p:sp>
        <p:nvSpPr>
          <p:cNvPr id="1119" name="Google Shape;1119;p49"/>
          <p:cNvSpPr/>
          <p:nvPr/>
        </p:nvSpPr>
        <p:spPr>
          <a:xfrm rot="10217167">
            <a:off x="3101122" y="2259531"/>
            <a:ext cx="7296163" cy="3644551"/>
          </a:xfrm>
          <a:prstGeom prst="arc">
            <a:avLst>
              <a:gd name="adj1" fmla="val 14563151"/>
              <a:gd name="adj2" fmla="val 913327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C89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49"/>
          <p:cNvSpPr txBox="1"/>
          <p:nvPr/>
        </p:nvSpPr>
        <p:spPr>
          <a:xfrm>
            <a:off x="6359011" y="293790"/>
            <a:ext cx="562697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This DFA replaces SOL with a @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and This DFA replaces SAM with DAD</a:t>
            </a:r>
            <a:endParaRPr/>
          </a:p>
        </p:txBody>
      </p:sp>
      <p:sp>
        <p:nvSpPr>
          <p:cNvPr id="1121" name="Google Shape;1121;p49"/>
          <p:cNvSpPr txBox="1"/>
          <p:nvPr/>
        </p:nvSpPr>
        <p:spPr>
          <a:xfrm>
            <a:off x="6011048" y="2259722"/>
            <a:ext cx="138089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L / output(@)</a:t>
            </a:r>
            <a:endParaRPr/>
          </a:p>
        </p:txBody>
      </p:sp>
      <p:sp>
        <p:nvSpPr>
          <p:cNvPr id="1122" name="Google Shape;1122;p49"/>
          <p:cNvSpPr txBox="1"/>
          <p:nvPr/>
        </p:nvSpPr>
        <p:spPr>
          <a:xfrm>
            <a:off x="4661273" y="2822766"/>
            <a:ext cx="118974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output(S)</a:t>
            </a:r>
            <a:endParaRPr/>
          </a:p>
        </p:txBody>
      </p:sp>
      <p:sp>
        <p:nvSpPr>
          <p:cNvPr id="1123" name="Google Shape;1123;p49"/>
          <p:cNvSpPr txBox="1"/>
          <p:nvPr/>
        </p:nvSpPr>
        <p:spPr>
          <a:xfrm>
            <a:off x="2046252" y="2568318"/>
            <a:ext cx="17636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other / output(other)</a:t>
            </a:r>
            <a:endParaRPr/>
          </a:p>
        </p:txBody>
      </p:sp>
      <p:sp>
        <p:nvSpPr>
          <p:cNvPr id="1124" name="Google Shape;1124;p49"/>
          <p:cNvSpPr txBox="1"/>
          <p:nvPr/>
        </p:nvSpPr>
        <p:spPr>
          <a:xfrm>
            <a:off x="6364200" y="4805748"/>
            <a:ext cx="112562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M / output(D),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      output(A),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      output(D)</a:t>
            </a:r>
            <a:endParaRPr/>
          </a:p>
        </p:txBody>
      </p:sp>
      <p:sp>
        <p:nvSpPr>
          <p:cNvPr id="1125" name="Google Shape;1125;p49"/>
          <p:cNvSpPr txBox="1"/>
          <p:nvPr/>
        </p:nvSpPr>
        <p:spPr>
          <a:xfrm>
            <a:off x="6396994" y="5917210"/>
            <a:ext cx="1374094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other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 output(A),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output(other)</a:t>
            </a:r>
            <a:endParaRPr/>
          </a:p>
        </p:txBody>
      </p:sp>
      <p:sp>
        <p:nvSpPr>
          <p:cNvPr id="1126" name="Google Shape;1126;p49"/>
          <p:cNvSpPr txBox="1"/>
          <p:nvPr/>
        </p:nvSpPr>
        <p:spPr>
          <a:xfrm>
            <a:off x="7322469" y="1411628"/>
            <a:ext cx="153920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other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 output(O),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 output(other)</a:t>
            </a:r>
            <a:endParaRPr/>
          </a:p>
        </p:txBody>
      </p:sp>
      <p:sp>
        <p:nvSpPr>
          <p:cNvPr id="1127" name="Google Shape;1127;p49"/>
          <p:cNvSpPr txBox="1"/>
          <p:nvPr/>
        </p:nvSpPr>
        <p:spPr>
          <a:xfrm>
            <a:off x="4301974" y="4257029"/>
            <a:ext cx="15392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other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 output(other)</a:t>
            </a:r>
            <a:endParaRPr/>
          </a:p>
        </p:txBody>
      </p:sp>
      <p:sp>
        <p:nvSpPr>
          <p:cNvPr id="1128" name="Google Shape;1128;p49"/>
          <p:cNvSpPr/>
          <p:nvPr/>
        </p:nvSpPr>
        <p:spPr>
          <a:xfrm rot="9803886">
            <a:off x="6245207" y="2700573"/>
            <a:ext cx="2022872" cy="836475"/>
          </a:xfrm>
          <a:prstGeom prst="arc">
            <a:avLst>
              <a:gd name="adj1" fmla="val 11429683"/>
              <a:gd name="adj2" fmla="val 20839321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49"/>
          <p:cNvSpPr/>
          <p:nvPr/>
        </p:nvSpPr>
        <p:spPr>
          <a:xfrm rot="1892859" flipH="1">
            <a:off x="5946491" y="4121219"/>
            <a:ext cx="2444664" cy="763928"/>
          </a:xfrm>
          <a:prstGeom prst="arc">
            <a:avLst>
              <a:gd name="adj1" fmla="val 11270159"/>
              <a:gd name="adj2" fmla="val 20839321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49"/>
          <p:cNvSpPr txBox="1"/>
          <p:nvPr/>
        </p:nvSpPr>
        <p:spPr>
          <a:xfrm>
            <a:off x="7752089" y="3305071"/>
            <a:ext cx="10919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output(O)</a:t>
            </a:r>
            <a:endParaRPr/>
          </a:p>
        </p:txBody>
      </p:sp>
      <p:sp>
        <p:nvSpPr>
          <p:cNvPr id="1131" name="Google Shape;1131;p49"/>
          <p:cNvSpPr txBox="1"/>
          <p:nvPr/>
        </p:nvSpPr>
        <p:spPr>
          <a:xfrm>
            <a:off x="7955145" y="4455331"/>
            <a:ext cx="10919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output(A)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8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5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Understanding Comments in C (Prep for PA2 and PA3)</a:t>
            </a:r>
            <a:endParaRPr/>
          </a:p>
        </p:txBody>
      </p:sp>
      <p:sp>
        <p:nvSpPr>
          <p:cNvPr id="835" name="Google Shape;835;p38"/>
          <p:cNvSpPr txBox="1">
            <a:spLocks noGrp="1"/>
          </p:cNvSpPr>
          <p:nvPr>
            <p:ph type="body" idx="1"/>
          </p:nvPr>
        </p:nvSpPr>
        <p:spPr>
          <a:xfrm>
            <a:off x="842830" y="726516"/>
            <a:ext cx="10760285" cy="170216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</a:pPr>
            <a:r>
              <a:rPr lang="en-US"/>
              <a:t>In PA2 (design) and PA3 (program in C), you are going to </a:t>
            </a:r>
            <a:r>
              <a:rPr lang="en-US" b="1"/>
              <a:t>write equivalent preprocessor code </a:t>
            </a:r>
            <a:r>
              <a:rPr lang="en-US"/>
              <a:t>to </a:t>
            </a:r>
            <a:r>
              <a:rPr lang="en-US" b="1"/>
              <a:t>replace each comment in an input file </a:t>
            </a:r>
            <a:r>
              <a:rPr lang="en-US"/>
              <a:t>with a </a:t>
            </a:r>
            <a:r>
              <a:rPr lang="en-US" b="1"/>
              <a:t>single space character (a blank space) </a:t>
            </a:r>
            <a:r>
              <a:rPr lang="en-US"/>
              <a:t>while writing the rest of the input to output unaltered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100"/>
              <a:buChar char="•"/>
            </a:pPr>
            <a:r>
              <a:rPr lang="en-US" b="1">
                <a:solidFill>
                  <a:srgbClr val="FF0000"/>
                </a:solidFill>
              </a:rPr>
              <a:t>IMPORTANT</a:t>
            </a:r>
            <a:r>
              <a:rPr lang="en-US"/>
              <a:t>: the preprocessor </a:t>
            </a:r>
            <a:r>
              <a:rPr lang="en-US" b="1"/>
              <a:t>does NOT perform </a:t>
            </a:r>
            <a:r>
              <a:rPr lang="en-US"/>
              <a:t>any </a:t>
            </a:r>
            <a:r>
              <a:rPr lang="en-US" b="1"/>
              <a:t>syntax checking</a:t>
            </a:r>
            <a:endParaRPr/>
          </a:p>
        </p:txBody>
      </p:sp>
      <p:sp>
        <p:nvSpPr>
          <p:cNvPr id="836" name="Google Shape;836;p38"/>
          <p:cNvSpPr/>
          <p:nvPr/>
        </p:nvSpPr>
        <p:spPr>
          <a:xfrm>
            <a:off x="1408002" y="2675179"/>
            <a:ext cx="7181128" cy="376476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/* this is /* one block comment */ 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text outside comment </a:t>
            </a:r>
            <a:endParaRPr sz="18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7" name="Google Shape;837;p38"/>
          <p:cNvSpPr/>
          <p:nvPr/>
        </p:nvSpPr>
        <p:spPr>
          <a:xfrm>
            <a:off x="1408002" y="3189486"/>
            <a:ext cx="4109454" cy="658832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this is // one line comment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text outside comment </a:t>
            </a:r>
            <a:endParaRPr sz="18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8" name="Google Shape;838;p38"/>
          <p:cNvSpPr/>
          <p:nvPr/>
        </p:nvSpPr>
        <p:spPr>
          <a:xfrm>
            <a:off x="1408002" y="4094817"/>
            <a:ext cx="5665215" cy="1223546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/* block comment</a:t>
            </a:r>
            <a:b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part of block comment not a line comment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yet more block comment </a:t>
            </a:r>
            <a:endParaRPr sz="18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*/ 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text outside comment</a:t>
            </a:r>
            <a:endParaRPr sz="1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38"/>
          <p:cNvSpPr/>
          <p:nvPr/>
        </p:nvSpPr>
        <p:spPr>
          <a:xfrm>
            <a:off x="1408002" y="5544373"/>
            <a:ext cx="8071066" cy="376476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line comment /* part of line comment not a block comment */ </a:t>
            </a:r>
            <a:endParaRPr sz="18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0" name="Google Shape;840;p38"/>
          <p:cNvSpPr/>
          <p:nvPr/>
        </p:nvSpPr>
        <p:spPr>
          <a:xfrm>
            <a:off x="1408002" y="6100438"/>
            <a:ext cx="9766701" cy="658832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 line comment /* part of line comment not the start of a block comment</a:t>
            </a:r>
            <a:b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oops! text outside of comment, this is not a comment anymore */ </a:t>
            </a:r>
            <a:endParaRPr sz="18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1" name="Google Shape;841;p38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289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9"/>
          <p:cNvSpPr txBox="1">
            <a:spLocks noGrp="1"/>
          </p:cNvSpPr>
          <p:nvPr>
            <p:ph type="title"/>
          </p:nvPr>
        </p:nvSpPr>
        <p:spPr>
          <a:xfrm>
            <a:off x="438899" y="168351"/>
            <a:ext cx="11139485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-US" sz="2800"/>
              <a:t>Complexity for programming a preprocessor:</a:t>
            </a:r>
            <a:br>
              <a:rPr lang="en-US" sz="2800"/>
            </a:br>
            <a:r>
              <a:rPr lang="en-US" sz="2800"/>
              <a:t> Literals may contain what </a:t>
            </a:r>
            <a:r>
              <a:rPr lang="en-US" sz="2800">
                <a:solidFill>
                  <a:srgbClr val="2C895B"/>
                </a:solidFill>
              </a:rPr>
              <a:t>appears to be comments</a:t>
            </a:r>
            <a:r>
              <a:rPr lang="en-US" sz="2800"/>
              <a:t>, </a:t>
            </a:r>
            <a:r>
              <a:rPr lang="en-US" sz="2800">
                <a:solidFill>
                  <a:srgbClr val="7030A0"/>
                </a:solidFill>
              </a:rPr>
              <a:t>but are not</a:t>
            </a:r>
            <a:endParaRPr/>
          </a:p>
        </p:txBody>
      </p:sp>
      <p:sp>
        <p:nvSpPr>
          <p:cNvPr id="847" name="Google Shape;847;p39"/>
          <p:cNvSpPr/>
          <p:nvPr/>
        </p:nvSpPr>
        <p:spPr>
          <a:xfrm>
            <a:off x="321863" y="1103672"/>
            <a:ext cx="8626193" cy="941189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char x = 'a';  		// 'a' is a character literal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printf("Hello World!");	// "Hello World!" is a string literal</a:t>
            </a:r>
            <a:endParaRPr sz="18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8" name="Google Shape;848;p39"/>
          <p:cNvSpPr/>
          <p:nvPr/>
        </p:nvSpPr>
        <p:spPr>
          <a:xfrm>
            <a:off x="321863" y="2554124"/>
            <a:ext cx="11373559" cy="376476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"/* text */" </a:t>
            </a: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not a comment but a string literal whose contents looks like a block comment</a:t>
            </a:r>
            <a:endParaRPr sz="18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9" name="Google Shape;849;p39"/>
          <p:cNvSpPr/>
          <p:nvPr/>
        </p:nvSpPr>
        <p:spPr>
          <a:xfrm>
            <a:off x="321863" y="4463032"/>
            <a:ext cx="11825056" cy="376434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'/* text */' </a:t>
            </a:r>
            <a:r>
              <a:rPr lang="en-US" sz="18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not a comment but a character literal whose contents looks like a block comment</a:t>
            </a:r>
          </a:p>
        </p:txBody>
      </p:sp>
      <p:sp>
        <p:nvSpPr>
          <p:cNvPr id="850" name="Google Shape;850;p39"/>
          <p:cNvSpPr/>
          <p:nvPr/>
        </p:nvSpPr>
        <p:spPr>
          <a:xfrm>
            <a:off x="321863" y="3527102"/>
            <a:ext cx="11029759" cy="376476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"// text" </a:t>
            </a: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not a comment but a string literal whose contents looks like a line comment</a:t>
            </a:r>
            <a:endParaRPr sz="18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1" name="Google Shape;851;p39"/>
          <p:cNvSpPr/>
          <p:nvPr/>
        </p:nvSpPr>
        <p:spPr>
          <a:xfrm>
            <a:off x="321863" y="5377852"/>
            <a:ext cx="11330241" cy="376434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'// text' </a:t>
            </a:r>
            <a:r>
              <a:rPr lang="en-US" sz="18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not a comment but a character literal whose contents looks like a line comment</a:t>
            </a:r>
          </a:p>
        </p:txBody>
      </p:sp>
      <p:sp>
        <p:nvSpPr>
          <p:cNvPr id="852" name="Google Shape;852;p39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14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1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409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cpp conditional operation</a:t>
            </a:r>
            <a:endParaRPr/>
          </a:p>
        </p:txBody>
      </p:sp>
      <p:sp>
        <p:nvSpPr>
          <p:cNvPr id="710" name="Google Shape;710;p31"/>
          <p:cNvSpPr txBox="1">
            <a:spLocks noGrp="1"/>
          </p:cNvSpPr>
          <p:nvPr>
            <p:ph type="body" idx="1"/>
          </p:nvPr>
        </p:nvSpPr>
        <p:spPr>
          <a:xfrm>
            <a:off x="619179" y="515812"/>
            <a:ext cx="11415426" cy="292711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</a:pPr>
            <a:r>
              <a:rPr lang="en-US" sz="1600">
                <a:solidFill>
                  <a:schemeClr val="accent6"/>
                </a:solidFill>
              </a:rPr>
              <a:t>You can use </a:t>
            </a:r>
            <a:r>
              <a:rPr lang="en-US" sz="1600" b="1">
                <a:solidFill>
                  <a:schemeClr val="accent6"/>
                </a:solidFill>
              </a:rPr>
              <a:t>conditional preprocessor tests </a:t>
            </a:r>
            <a:r>
              <a:rPr lang="en-US" sz="1600">
                <a:solidFill>
                  <a:schemeClr val="accent6"/>
                </a:solidFill>
              </a:rPr>
              <a:t>(like if-else statements) around blocks of code </a:t>
            </a:r>
            <a:endParaRPr/>
          </a:p>
          <a:p>
            <a:pPr marL="354012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lang="en-US" sz="16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#ifdef MACRO, #ifndef MACRO, #else, #endif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</a:pPr>
            <a:r>
              <a:rPr lang="en-US" sz="1600">
                <a:solidFill>
                  <a:schemeClr val="accent6"/>
                </a:solidFill>
              </a:rPr>
              <a:t>In this use, the </a:t>
            </a:r>
            <a:r>
              <a:rPr lang="en-US" sz="1600">
                <a:solidFill>
                  <a:srgbClr val="7030A0"/>
                </a:solidFill>
              </a:rPr>
              <a:t>MACRO</a:t>
            </a:r>
            <a:r>
              <a:rPr lang="en-US" sz="1600">
                <a:solidFill>
                  <a:schemeClr val="accent6"/>
                </a:solidFill>
              </a:rPr>
              <a:t> is called the </a:t>
            </a:r>
            <a:r>
              <a:rPr lang="en-US" sz="1600">
                <a:solidFill>
                  <a:srgbClr val="7030A0"/>
                </a:solidFill>
              </a:rPr>
              <a:t>guard MACRO </a:t>
            </a:r>
            <a:r>
              <a:rPr lang="en-US" sz="1600">
                <a:solidFill>
                  <a:schemeClr val="accent6"/>
                </a:solidFill>
              </a:rPr>
              <a:t>("</a:t>
            </a:r>
            <a:r>
              <a:rPr lang="en-US" sz="1600">
                <a:solidFill>
                  <a:srgbClr val="FF0000"/>
                </a:solidFill>
              </a:rPr>
              <a:t>guards</a:t>
            </a:r>
            <a:r>
              <a:rPr lang="en-US" sz="1600">
                <a:solidFill>
                  <a:schemeClr val="accent6"/>
                </a:solidFill>
              </a:rPr>
              <a:t>" </a:t>
            </a:r>
            <a:r>
              <a:rPr lang="en-US" sz="1600">
                <a:solidFill>
                  <a:srgbClr val="FF0000"/>
                </a:solidFill>
              </a:rPr>
              <a:t>entry</a:t>
            </a:r>
            <a:r>
              <a:rPr lang="en-US" sz="1600">
                <a:solidFill>
                  <a:schemeClr val="accent6"/>
                </a:solidFill>
              </a:rPr>
              <a:t> to the </a:t>
            </a:r>
            <a:r>
              <a:rPr lang="en-US" sz="1600">
                <a:solidFill>
                  <a:schemeClr val="accent1"/>
                </a:solidFill>
              </a:rPr>
              <a:t>following block</a:t>
            </a:r>
            <a:r>
              <a:rPr lang="en-US" sz="1600">
                <a:solidFill>
                  <a:schemeClr val="accent6"/>
                </a:solidFill>
              </a:rPr>
              <a:t>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lang="en-US" sz="16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#ifdef MACRO </a:t>
            </a:r>
            <a:r>
              <a:rPr lang="en-US" sz="1600">
                <a:solidFill>
                  <a:schemeClr val="accent6"/>
                </a:solidFill>
              </a:rPr>
              <a:t>if MACRO is defined the block is included otherwise </a:t>
            </a:r>
            <a:r>
              <a:rPr lang="en-US" sz="16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#else</a:t>
            </a:r>
            <a:r>
              <a:rPr lang="en-US" sz="1600">
                <a:solidFill>
                  <a:schemeClr val="accent6"/>
                </a:solidFill>
              </a:rPr>
              <a:t> block (if any) is included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lang="en-US" sz="16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#ifndef MACRO </a:t>
            </a:r>
            <a:r>
              <a:rPr lang="en-US" sz="1600">
                <a:solidFill>
                  <a:schemeClr val="accent6"/>
                </a:solidFill>
              </a:rPr>
              <a:t>if MACRO is NOT defined the block is included otherwise </a:t>
            </a:r>
            <a:r>
              <a:rPr lang="en-US" sz="16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#else</a:t>
            </a:r>
            <a:r>
              <a:rPr lang="en-US" sz="1600">
                <a:solidFill>
                  <a:schemeClr val="accent6"/>
                </a:solidFill>
              </a:rPr>
              <a:t> block (if any) is included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lang="en-US" sz="16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#endif </a:t>
            </a:r>
            <a:r>
              <a:rPr lang="en-US" sz="1600">
                <a:solidFill>
                  <a:schemeClr val="accent6"/>
                </a:solidFill>
              </a:rPr>
              <a:t>is the end of a block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lang="en-US" sz="16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#define MACRO  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		// defines MACRO  -- </a:t>
            </a:r>
            <a:r>
              <a:rPr lang="en-US" sz="16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#define MACRO 8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defines macro and assigns a value of 8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lang="en-US" sz="16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#undef MACRO 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	        // undefines MACRO</a:t>
            </a:r>
            <a:endParaRPr/>
          </a:p>
          <a:p>
            <a:pPr marL="577850" lvl="1" indent="-1222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None/>
            </a:pPr>
            <a:endParaRPr sz="1600">
              <a:solidFill>
                <a:schemeClr val="accent6"/>
              </a:solidFill>
            </a:endParaRPr>
          </a:p>
          <a:p>
            <a:pPr marL="577850" lvl="1" indent="-1222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None/>
            </a:pP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1" name="Google Shape;711;p31"/>
          <p:cNvSpPr txBox="1"/>
          <p:nvPr/>
        </p:nvSpPr>
        <p:spPr>
          <a:xfrm>
            <a:off x="414432" y="3511598"/>
            <a:ext cx="2590800" cy="3293209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#define VERS1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#define MAX 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file ex.c</a:t>
            </a:r>
            <a:endParaRPr sz="16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-US" sz="16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-US" sz="16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#ifdef VERS1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int x[MAX];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#else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short x[MAX];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#endif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….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712" name="Google Shape;712;p31"/>
          <p:cNvSpPr txBox="1"/>
          <p:nvPr/>
        </p:nvSpPr>
        <p:spPr>
          <a:xfrm>
            <a:off x="3087495" y="4464815"/>
            <a:ext cx="2590800" cy="175432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-US" sz="18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-US" sz="18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int x[8];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….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713" name="Google Shape;713;p31"/>
          <p:cNvSpPr txBox="1"/>
          <p:nvPr/>
        </p:nvSpPr>
        <p:spPr>
          <a:xfrm>
            <a:off x="3282503" y="3767168"/>
            <a:ext cx="2075753" cy="64633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after the preprocessor runs</a:t>
            </a:r>
            <a:endParaRPr/>
          </a:p>
        </p:txBody>
      </p:sp>
      <p:grpSp>
        <p:nvGrpSpPr>
          <p:cNvPr id="714" name="Google Shape;714;p31"/>
          <p:cNvGrpSpPr/>
          <p:nvPr/>
        </p:nvGrpSpPr>
        <p:grpSpPr>
          <a:xfrm>
            <a:off x="6663365" y="3498588"/>
            <a:ext cx="5391475" cy="3293209"/>
            <a:chOff x="6663365" y="3498588"/>
            <a:chExt cx="5391475" cy="3293209"/>
          </a:xfrm>
        </p:grpSpPr>
        <p:sp>
          <p:nvSpPr>
            <p:cNvPr id="715" name="Google Shape;715;p31"/>
            <p:cNvSpPr txBox="1"/>
            <p:nvPr/>
          </p:nvSpPr>
          <p:spPr>
            <a:xfrm>
              <a:off x="9464040" y="4945380"/>
              <a:ext cx="2590800" cy="1754326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void </a:t>
              </a:r>
              <a:r>
                <a:rPr lang="en-US" sz="1800" b="1">
                  <a:solidFill>
                    <a:srgbClr val="669900"/>
                  </a:solidFill>
                  <a:latin typeface="Consolas"/>
                  <a:ea typeface="Consolas"/>
                  <a:cs typeface="Consolas"/>
                  <a:sym typeface="Consolas"/>
                </a:rPr>
                <a:t>func</a:t>
              </a:r>
              <a:r>
                <a:rPr lang="en-US" sz="1800">
                  <a:solidFill>
                    <a:srgbClr val="5A5A5A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void</a:t>
              </a: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short x[8];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….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return;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/>
            </a:p>
          </p:txBody>
        </p:sp>
        <p:sp>
          <p:nvSpPr>
            <p:cNvPr id="716" name="Google Shape;716;p31"/>
            <p:cNvSpPr txBox="1"/>
            <p:nvPr/>
          </p:nvSpPr>
          <p:spPr>
            <a:xfrm>
              <a:off x="6663365" y="3498588"/>
              <a:ext cx="2590800" cy="3293209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2C895B"/>
                  </a:solidFill>
                  <a:latin typeface="Consolas"/>
                  <a:ea typeface="Consolas"/>
                  <a:cs typeface="Consolas"/>
                  <a:sym typeface="Consolas"/>
                </a:rPr>
                <a:t>// #define VERS1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#define MAX 8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// file ex.c</a:t>
              </a:r>
              <a:endParaRPr sz="16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void </a:t>
              </a:r>
              <a:r>
                <a:rPr lang="en-US" sz="1600" b="1">
                  <a:solidFill>
                    <a:srgbClr val="669900"/>
                  </a:solidFill>
                  <a:latin typeface="Consolas"/>
                  <a:ea typeface="Consolas"/>
                  <a:cs typeface="Consolas"/>
                  <a:sym typeface="Consolas"/>
                </a:rPr>
                <a:t>func</a:t>
              </a:r>
              <a:r>
                <a:rPr lang="en-US" sz="1600">
                  <a:solidFill>
                    <a:srgbClr val="5A5A5A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en-US" sz="16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void</a:t>
              </a:r>
              <a:r>
                <a:rPr lang="en-US" sz="16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#ifdef VERS1</a:t>
              </a:r>
              <a:endParaRPr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int x[MAX];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#else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short x[MAX];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#endif</a:t>
              </a:r>
              <a:endParaRPr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….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return;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/>
            </a:p>
          </p:txBody>
        </p:sp>
        <p:sp>
          <p:nvSpPr>
            <p:cNvPr id="717" name="Google Shape;717;p31"/>
            <p:cNvSpPr txBox="1"/>
            <p:nvPr/>
          </p:nvSpPr>
          <p:spPr>
            <a:xfrm>
              <a:off x="9741311" y="4235174"/>
              <a:ext cx="2036257" cy="646331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after the preprocessor runs</a:t>
              </a:r>
              <a:endParaRPr/>
            </a:p>
          </p:txBody>
        </p:sp>
      </p:grpSp>
      <p:sp>
        <p:nvSpPr>
          <p:cNvPr id="718" name="Google Shape;718;p31"/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2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406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cpp conditional tests: header guards</a:t>
            </a:r>
            <a:endParaRPr/>
          </a:p>
        </p:txBody>
      </p:sp>
      <p:sp>
        <p:nvSpPr>
          <p:cNvPr id="724" name="Google Shape;724;p32"/>
          <p:cNvSpPr txBox="1">
            <a:spLocks noGrp="1"/>
          </p:cNvSpPr>
          <p:nvPr>
            <p:ph type="body" idx="1"/>
          </p:nvPr>
        </p:nvSpPr>
        <p:spPr>
          <a:xfrm>
            <a:off x="1459805" y="472852"/>
            <a:ext cx="9237931" cy="180862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7030A0"/>
                </a:solidFill>
              </a:rPr>
              <a:t>Header guards </a:t>
            </a:r>
            <a:r>
              <a:rPr lang="en-US" sz="1800">
                <a:solidFill>
                  <a:schemeClr val="accent6"/>
                </a:solidFill>
              </a:rPr>
              <a:t>ensure that only </a:t>
            </a:r>
            <a:r>
              <a:rPr lang="en-US" sz="1800" b="1">
                <a:solidFill>
                  <a:schemeClr val="accent6"/>
                </a:solidFill>
              </a:rPr>
              <a:t>one copy of a .h file </a:t>
            </a:r>
            <a:r>
              <a:rPr lang="en-US" sz="1800">
                <a:solidFill>
                  <a:schemeClr val="accent6"/>
                </a:solidFill>
              </a:rPr>
              <a:t>is </a:t>
            </a:r>
            <a:r>
              <a:rPr lang="en-US" sz="1800" b="1">
                <a:solidFill>
                  <a:schemeClr val="accent6"/>
                </a:solidFill>
              </a:rPr>
              <a:t>included in a source file</a:t>
            </a:r>
            <a:endParaRPr sz="1800">
              <a:solidFill>
                <a:schemeClr val="accent6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accent6"/>
                </a:solidFill>
              </a:rPr>
              <a:t>A Convention</a:t>
            </a:r>
            <a:r>
              <a:rPr lang="en-US" sz="1800">
                <a:solidFill>
                  <a:schemeClr val="accent6"/>
                </a:solidFill>
              </a:rPr>
              <a:t>: </a:t>
            </a:r>
            <a:r>
              <a:rPr lang="en-US" sz="1800">
                <a:solidFill>
                  <a:schemeClr val="accent1"/>
                </a:solidFill>
              </a:rPr>
              <a:t>header guard (macro) </a:t>
            </a:r>
            <a:r>
              <a:rPr lang="en-US" sz="1800">
                <a:solidFill>
                  <a:srgbClr val="7030A0"/>
                </a:solidFill>
              </a:rPr>
              <a:t>NAME</a:t>
            </a:r>
            <a:r>
              <a:rPr lang="en-US" sz="1800">
                <a:solidFill>
                  <a:schemeClr val="accent1"/>
                </a:solidFill>
              </a:rPr>
              <a:t> (all capital letters) is created </a:t>
            </a:r>
            <a:r>
              <a:rPr lang="en-US" sz="1800">
                <a:solidFill>
                  <a:schemeClr val="accent6"/>
                </a:solidFill>
              </a:rPr>
              <a:t>as follows: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accent6"/>
                </a:solidFill>
              </a:rPr>
              <a:t>use the </a:t>
            </a:r>
            <a:r>
              <a:rPr lang="en-US" sz="1800" b="1">
                <a:solidFill>
                  <a:schemeClr val="accent1"/>
                </a:solidFill>
              </a:rPr>
              <a:t>filename of header file but </a:t>
            </a:r>
            <a:r>
              <a:rPr lang="en-US" sz="1800">
                <a:solidFill>
                  <a:schemeClr val="accent6"/>
                </a:solidFill>
              </a:rPr>
              <a:t>in all caps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accent6"/>
                </a:solidFill>
              </a:rPr>
              <a:t>replace</a:t>
            </a:r>
            <a:r>
              <a:rPr lang="en-US" sz="1800">
                <a:solidFill>
                  <a:schemeClr val="accent6"/>
                </a:solidFill>
              </a:rPr>
              <a:t> the </a:t>
            </a:r>
            <a:r>
              <a:rPr lang="en-US" sz="1800" b="1">
                <a:solidFill>
                  <a:srgbClr val="FF0000"/>
                </a:solidFill>
              </a:rPr>
              <a:t>period</a:t>
            </a:r>
            <a:r>
              <a:rPr lang="en-US" sz="1800" b="1">
                <a:solidFill>
                  <a:srgbClr val="F3753F"/>
                </a:solidFill>
              </a:rPr>
              <a:t> </a:t>
            </a:r>
            <a:r>
              <a:rPr lang="en-US" sz="1800" b="1">
                <a:solidFill>
                  <a:schemeClr val="accent6"/>
                </a:solidFill>
              </a:rPr>
              <a:t>in </a:t>
            </a:r>
            <a:r>
              <a:rPr lang="en-US" sz="1800">
                <a:solidFill>
                  <a:schemeClr val="accent6"/>
                </a:solidFill>
              </a:rPr>
              <a:t>header file </a:t>
            </a:r>
            <a:r>
              <a:rPr lang="en-US" sz="1800" b="1">
                <a:solidFill>
                  <a:srgbClr val="F3753F"/>
                </a:solidFill>
              </a:rPr>
              <a:t>name</a:t>
            </a:r>
            <a:r>
              <a:rPr lang="en-US" sz="1800">
                <a:solidFill>
                  <a:srgbClr val="F3753F"/>
                </a:solidFill>
              </a:rPr>
              <a:t> </a:t>
            </a:r>
            <a:r>
              <a:rPr lang="en-US" sz="1800">
                <a:solidFill>
                  <a:schemeClr val="accent6"/>
                </a:solidFill>
              </a:rPr>
              <a:t>with an</a:t>
            </a:r>
            <a:r>
              <a:rPr lang="en-US" sz="1800">
                <a:solidFill>
                  <a:srgbClr val="FF0000"/>
                </a:solidFill>
              </a:rPr>
              <a:t> _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accent6"/>
                </a:solidFill>
              </a:rPr>
              <a:t>Example:</a:t>
            </a:r>
            <a:r>
              <a:rPr lang="en-US" sz="1800">
                <a:solidFill>
                  <a:srgbClr val="F3753F"/>
                </a:solidFill>
              </a:rPr>
              <a:t> file sum.h </a:t>
            </a:r>
            <a:r>
              <a:rPr lang="en-US" sz="1800">
                <a:solidFill>
                  <a:srgbClr val="7030A0"/>
                </a:solidFill>
              </a:rPr>
              <a:t>header guard macro name </a:t>
            </a:r>
            <a:r>
              <a:rPr lang="en-US" sz="1800">
                <a:solidFill>
                  <a:schemeClr val="accent6"/>
                </a:solidFill>
              </a:rPr>
              <a:t>is</a:t>
            </a:r>
            <a:r>
              <a:rPr lang="en-US" sz="1800">
                <a:solidFill>
                  <a:srgbClr val="F3753F"/>
                </a:solidFill>
              </a:rPr>
              <a:t> </a:t>
            </a:r>
            <a:r>
              <a:rPr lang="en-US" sz="1800">
                <a:solidFill>
                  <a:srgbClr val="FF0000"/>
                </a:solidFill>
              </a:rPr>
              <a:t>SUM_H</a:t>
            </a:r>
            <a:endParaRPr/>
          </a:p>
        </p:txBody>
      </p:sp>
      <p:sp>
        <p:nvSpPr>
          <p:cNvPr id="725" name="Google Shape;725;p32"/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726" name="Google Shape;726;p32"/>
          <p:cNvGrpSpPr/>
          <p:nvPr/>
        </p:nvGrpSpPr>
        <p:grpSpPr>
          <a:xfrm>
            <a:off x="7387582" y="3723619"/>
            <a:ext cx="3805817" cy="2982971"/>
            <a:chOff x="7387582" y="3723619"/>
            <a:chExt cx="3805817" cy="2982971"/>
          </a:xfrm>
        </p:grpSpPr>
        <p:sp>
          <p:nvSpPr>
            <p:cNvPr id="727" name="Google Shape;727;p32"/>
            <p:cNvSpPr txBox="1"/>
            <p:nvPr/>
          </p:nvSpPr>
          <p:spPr>
            <a:xfrm>
              <a:off x="8882634" y="3723619"/>
              <a:ext cx="2310765" cy="1477328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3753F"/>
                  </a:solidFill>
                  <a:latin typeface="Consolas"/>
                  <a:ea typeface="Consolas"/>
                  <a:cs typeface="Consolas"/>
                  <a:sym typeface="Consolas"/>
                </a:rPr>
                <a:t>#include "sum.h"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// file func.c</a:t>
              </a:r>
              <a:endParaRPr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int </a:t>
              </a:r>
              <a:r>
                <a:rPr lang="en-US" sz="1800" b="1">
                  <a:solidFill>
                    <a:srgbClr val="669900"/>
                  </a:solidFill>
                  <a:latin typeface="Consolas"/>
                  <a:ea typeface="Consolas"/>
                  <a:cs typeface="Consolas"/>
                  <a:sym typeface="Consolas"/>
                </a:rPr>
                <a:t>func</a:t>
              </a:r>
              <a:r>
                <a:rPr lang="en-US" sz="1800">
                  <a:solidFill>
                    <a:srgbClr val="5A5A5A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void</a:t>
              </a: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int z[MAX];</a:t>
              </a:r>
              <a:endParaRPr/>
            </a:p>
          </p:txBody>
        </p:sp>
        <p:sp>
          <p:nvSpPr>
            <p:cNvPr id="728" name="Google Shape;728;p32"/>
            <p:cNvSpPr/>
            <p:nvPr/>
          </p:nvSpPr>
          <p:spPr>
            <a:xfrm rot="10800000">
              <a:off x="7387582" y="4621091"/>
              <a:ext cx="1488785" cy="86499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2"/>
            <p:cNvSpPr txBox="1"/>
            <p:nvPr/>
          </p:nvSpPr>
          <p:spPr>
            <a:xfrm>
              <a:off x="8876367" y="5783260"/>
              <a:ext cx="2310765" cy="923330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int </a:t>
              </a:r>
              <a:r>
                <a:rPr lang="en-US" sz="1800" b="1">
                  <a:solidFill>
                    <a:srgbClr val="669900"/>
                  </a:solidFill>
                  <a:latin typeface="Consolas"/>
                  <a:ea typeface="Consolas"/>
                  <a:cs typeface="Consolas"/>
                  <a:sym typeface="Consolas"/>
                </a:rPr>
                <a:t>func</a:t>
              </a:r>
              <a:r>
                <a:rPr lang="en-US" sz="1800">
                  <a:solidFill>
                    <a:srgbClr val="5A5A5A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void</a:t>
              </a: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int z[8];</a:t>
              </a:r>
              <a:endParaRPr/>
            </a:p>
          </p:txBody>
        </p:sp>
        <p:sp>
          <p:nvSpPr>
            <p:cNvPr id="730" name="Google Shape;730;p32"/>
            <p:cNvSpPr/>
            <p:nvPr/>
          </p:nvSpPr>
          <p:spPr>
            <a:xfrm>
              <a:off x="9802749" y="5242490"/>
              <a:ext cx="190500" cy="5106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2"/>
            <p:cNvSpPr txBox="1"/>
            <p:nvPr/>
          </p:nvSpPr>
          <p:spPr>
            <a:xfrm>
              <a:off x="10435377" y="5422275"/>
              <a:ext cx="7360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func.i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2" name="Google Shape;732;p32"/>
          <p:cNvSpPr txBox="1"/>
          <p:nvPr/>
        </p:nvSpPr>
        <p:spPr>
          <a:xfrm>
            <a:off x="2182394" y="2323232"/>
            <a:ext cx="7161653" cy="136960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How do you use "header guards" in your code?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      #ifndef NAME_H   	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8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first line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in the file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      #define NAME_H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		. . 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      #endif		  	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8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last line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in the file</a:t>
            </a:r>
            <a:endParaRPr sz="1800">
              <a:solidFill>
                <a:srgbClr val="0066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733" name="Google Shape;733;p32"/>
          <p:cNvGrpSpPr/>
          <p:nvPr/>
        </p:nvGrpSpPr>
        <p:grpSpPr>
          <a:xfrm>
            <a:off x="634771" y="3746465"/>
            <a:ext cx="6788736" cy="2960125"/>
            <a:chOff x="634771" y="3746465"/>
            <a:chExt cx="6788736" cy="2960125"/>
          </a:xfrm>
        </p:grpSpPr>
        <p:sp>
          <p:nvSpPr>
            <p:cNvPr id="734" name="Google Shape;734;p32"/>
            <p:cNvSpPr txBox="1"/>
            <p:nvPr/>
          </p:nvSpPr>
          <p:spPr>
            <a:xfrm>
              <a:off x="634771" y="3746465"/>
              <a:ext cx="2427522" cy="1477328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3753F"/>
                  </a:solidFill>
                  <a:latin typeface="Consolas"/>
                  <a:ea typeface="Consolas"/>
                  <a:cs typeface="Consolas"/>
                  <a:sym typeface="Consolas"/>
                </a:rPr>
                <a:t>#include "sum.h"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// file ex.c</a:t>
              </a:r>
              <a:endParaRPr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int </a:t>
              </a:r>
              <a:r>
                <a:rPr lang="en-US" sz="1800" b="1">
                  <a:solidFill>
                    <a:srgbClr val="669900"/>
                  </a:solidFill>
                  <a:latin typeface="Consolas"/>
                  <a:ea typeface="Consolas"/>
                  <a:cs typeface="Consolas"/>
                  <a:sym typeface="Consolas"/>
                </a:rPr>
                <a:t>main</a:t>
              </a:r>
              <a:r>
                <a:rPr lang="en-US" sz="1800">
                  <a:solidFill>
                    <a:srgbClr val="5A5A5A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void</a:t>
              </a: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int x[MAX];</a:t>
              </a:r>
              <a:endParaRPr/>
            </a:p>
          </p:txBody>
        </p:sp>
        <p:sp>
          <p:nvSpPr>
            <p:cNvPr id="735" name="Google Shape;735;p32"/>
            <p:cNvSpPr txBox="1"/>
            <p:nvPr/>
          </p:nvSpPr>
          <p:spPr>
            <a:xfrm>
              <a:off x="5480408" y="3807084"/>
              <a:ext cx="1943099" cy="1754326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#ifndef SUM_H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#define SUM_H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#define MAX 8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#endif</a:t>
              </a:r>
              <a:endParaRPr/>
            </a:p>
          </p:txBody>
        </p:sp>
        <p:sp>
          <p:nvSpPr>
            <p:cNvPr id="736" name="Google Shape;736;p32"/>
            <p:cNvSpPr/>
            <p:nvPr/>
          </p:nvSpPr>
          <p:spPr>
            <a:xfrm>
              <a:off x="3361944" y="4707590"/>
              <a:ext cx="2087881" cy="15264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2"/>
            <p:cNvSpPr txBox="1"/>
            <p:nvPr/>
          </p:nvSpPr>
          <p:spPr>
            <a:xfrm>
              <a:off x="716352" y="5783260"/>
              <a:ext cx="2149197" cy="923330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int </a:t>
              </a:r>
              <a:r>
                <a:rPr lang="en-US" sz="1800" b="1">
                  <a:solidFill>
                    <a:srgbClr val="669900"/>
                  </a:solidFill>
                  <a:latin typeface="Consolas"/>
                  <a:ea typeface="Consolas"/>
                  <a:cs typeface="Consolas"/>
                  <a:sym typeface="Consolas"/>
                </a:rPr>
                <a:t>main</a:t>
              </a:r>
              <a:r>
                <a:rPr lang="en-US" sz="1800">
                  <a:solidFill>
                    <a:srgbClr val="5A5A5A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void</a:t>
              </a: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int x[8];</a:t>
              </a:r>
              <a:endParaRPr/>
            </a:p>
          </p:txBody>
        </p:sp>
        <p:sp>
          <p:nvSpPr>
            <p:cNvPr id="738" name="Google Shape;738;p32"/>
            <p:cNvSpPr/>
            <p:nvPr/>
          </p:nvSpPr>
          <p:spPr>
            <a:xfrm>
              <a:off x="1834921" y="5223793"/>
              <a:ext cx="190500" cy="53123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2"/>
            <p:cNvSpPr txBox="1"/>
            <p:nvPr/>
          </p:nvSpPr>
          <p:spPr>
            <a:xfrm>
              <a:off x="2421862" y="5433665"/>
              <a:ext cx="5437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ex.i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2"/>
            <p:cNvSpPr txBox="1"/>
            <p:nvPr/>
          </p:nvSpPr>
          <p:spPr>
            <a:xfrm>
              <a:off x="3435224" y="3917118"/>
              <a:ext cx="1672253" cy="646331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header guards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(two lines)</a:t>
              </a:r>
              <a:endParaRPr/>
            </a:p>
          </p:txBody>
        </p:sp>
        <p:sp>
          <p:nvSpPr>
            <p:cNvPr id="741" name="Google Shape;741;p32"/>
            <p:cNvSpPr/>
            <p:nvPr/>
          </p:nvSpPr>
          <p:spPr>
            <a:xfrm rot="10800000">
              <a:off x="5107480" y="3976910"/>
              <a:ext cx="359379" cy="249747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32"/>
            <p:cNvSpPr txBox="1"/>
            <p:nvPr/>
          </p:nvSpPr>
          <p:spPr>
            <a:xfrm>
              <a:off x="3418129" y="5035935"/>
              <a:ext cx="1672253" cy="646331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header guards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(one line)</a:t>
              </a:r>
              <a:endParaRPr/>
            </a:p>
          </p:txBody>
        </p:sp>
        <p:sp>
          <p:nvSpPr>
            <p:cNvPr id="743" name="Google Shape;743;p32"/>
            <p:cNvSpPr/>
            <p:nvPr/>
          </p:nvSpPr>
          <p:spPr>
            <a:xfrm rot="10800000">
              <a:off x="5059861" y="5308791"/>
              <a:ext cx="359381" cy="249747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2"/>
            <p:cNvSpPr txBox="1"/>
            <p:nvPr/>
          </p:nvSpPr>
          <p:spPr>
            <a:xfrm>
              <a:off x="5792173" y="5497600"/>
              <a:ext cx="11721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file sum.h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3"/>
          <p:cNvSpPr txBox="1">
            <a:spLocks noGrp="1"/>
          </p:cNvSpPr>
          <p:nvPr>
            <p:ph type="title"/>
          </p:nvPr>
        </p:nvSpPr>
        <p:spPr>
          <a:xfrm>
            <a:off x="470810" y="0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Why header guards are needed</a:t>
            </a:r>
            <a:endParaRPr/>
          </a:p>
        </p:txBody>
      </p:sp>
      <p:sp>
        <p:nvSpPr>
          <p:cNvPr id="750" name="Google Shape;750;p33"/>
          <p:cNvSpPr txBox="1"/>
          <p:nvPr/>
        </p:nvSpPr>
        <p:spPr>
          <a:xfrm>
            <a:off x="11891918" y="654692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751" name="Google Shape;751;p33"/>
          <p:cNvSpPr txBox="1"/>
          <p:nvPr/>
        </p:nvSpPr>
        <p:spPr>
          <a:xfrm>
            <a:off x="416509" y="4371053"/>
            <a:ext cx="2590800" cy="230832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#include "sum.h"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#include "bar.h"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3753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file ex.c</a:t>
            </a:r>
            <a:endParaRPr sz="18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8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-US" sz="18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int x[MAX];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int z = MIN;</a:t>
            </a:r>
            <a:endParaRPr/>
          </a:p>
        </p:txBody>
      </p:sp>
      <p:grpSp>
        <p:nvGrpSpPr>
          <p:cNvPr id="752" name="Google Shape;752;p33"/>
          <p:cNvGrpSpPr/>
          <p:nvPr/>
        </p:nvGrpSpPr>
        <p:grpSpPr>
          <a:xfrm>
            <a:off x="8407551" y="4925051"/>
            <a:ext cx="3208020" cy="1200329"/>
            <a:chOff x="8407551" y="4925051"/>
            <a:chExt cx="3208020" cy="1200329"/>
          </a:xfrm>
        </p:grpSpPr>
        <p:sp>
          <p:nvSpPr>
            <p:cNvPr id="753" name="Google Shape;753;p33"/>
            <p:cNvSpPr txBox="1"/>
            <p:nvPr/>
          </p:nvSpPr>
          <p:spPr>
            <a:xfrm>
              <a:off x="9024771" y="4925051"/>
              <a:ext cx="2590800" cy="1200329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int </a:t>
              </a:r>
              <a:r>
                <a:rPr lang="en-US" sz="1800" b="1">
                  <a:solidFill>
                    <a:srgbClr val="669900"/>
                  </a:solidFill>
                  <a:latin typeface="Consolas"/>
                  <a:ea typeface="Consolas"/>
                  <a:cs typeface="Consolas"/>
                  <a:sym typeface="Consolas"/>
                </a:rPr>
                <a:t>main</a:t>
              </a:r>
              <a:r>
                <a:rPr lang="en-US" sz="1800">
                  <a:solidFill>
                    <a:srgbClr val="5A5A5A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void</a:t>
              </a: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int x[8];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int z = 1;</a:t>
              </a:r>
              <a:endParaRPr/>
            </a:p>
          </p:txBody>
        </p:sp>
        <p:sp>
          <p:nvSpPr>
            <p:cNvPr id="754" name="Google Shape;754;p33"/>
            <p:cNvSpPr/>
            <p:nvPr/>
          </p:nvSpPr>
          <p:spPr>
            <a:xfrm>
              <a:off x="8407551" y="5353784"/>
              <a:ext cx="617220" cy="3428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5" name="Google Shape;755;p33"/>
          <p:cNvGrpSpPr/>
          <p:nvPr/>
        </p:nvGrpSpPr>
        <p:grpSpPr>
          <a:xfrm>
            <a:off x="1759101" y="780179"/>
            <a:ext cx="6563472" cy="5632311"/>
            <a:chOff x="1759101" y="780179"/>
            <a:chExt cx="6563472" cy="5632311"/>
          </a:xfrm>
        </p:grpSpPr>
        <p:sp>
          <p:nvSpPr>
            <p:cNvPr id="756" name="Google Shape;756;p33"/>
            <p:cNvSpPr txBox="1"/>
            <p:nvPr/>
          </p:nvSpPr>
          <p:spPr>
            <a:xfrm>
              <a:off x="3429476" y="831179"/>
              <a:ext cx="1943099" cy="1477328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#ifndef SUM_H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#define SUM_H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#define MAX 8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#endif</a:t>
              </a:r>
              <a:endParaRPr/>
            </a:p>
          </p:txBody>
        </p:sp>
        <p:sp>
          <p:nvSpPr>
            <p:cNvPr id="757" name="Google Shape;757;p33"/>
            <p:cNvSpPr txBox="1"/>
            <p:nvPr/>
          </p:nvSpPr>
          <p:spPr>
            <a:xfrm>
              <a:off x="2104893" y="1173782"/>
              <a:ext cx="11721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file sum.h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3"/>
            <p:cNvSpPr txBox="1"/>
            <p:nvPr/>
          </p:nvSpPr>
          <p:spPr>
            <a:xfrm>
              <a:off x="2968332" y="2766640"/>
              <a:ext cx="2404243" cy="1477328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#ifndef BAR_H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#define BAR_H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7030A0"/>
                  </a:solidFill>
                  <a:latin typeface="Consolas"/>
                  <a:ea typeface="Consolas"/>
                  <a:cs typeface="Consolas"/>
                  <a:sym typeface="Consolas"/>
                </a:rPr>
                <a:t>#include "sum.h"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#define MIN 1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#endif</a:t>
              </a:r>
              <a:endParaRPr/>
            </a:p>
          </p:txBody>
        </p:sp>
        <p:sp>
          <p:nvSpPr>
            <p:cNvPr id="759" name="Google Shape;759;p33"/>
            <p:cNvSpPr txBox="1"/>
            <p:nvPr/>
          </p:nvSpPr>
          <p:spPr>
            <a:xfrm>
              <a:off x="1759101" y="3290054"/>
              <a:ext cx="10567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file bar.h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3"/>
            <p:cNvSpPr txBox="1"/>
            <p:nvPr/>
          </p:nvSpPr>
          <p:spPr>
            <a:xfrm>
              <a:off x="5993264" y="780179"/>
              <a:ext cx="2329309" cy="5632311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#ifndef SUM_H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#define SUM_H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#define MAX 8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#endif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#ifndef BAR_H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#define BAR_H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strike="sngStrike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#ifndef SUM_H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strike="sngStrike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#define SUM_H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strike="sng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strike="sngStrike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#define MAX 8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strike="sngStrike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#endif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#define MIN 1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#endif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// file ex.c</a:t>
              </a:r>
              <a:endParaRPr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int </a:t>
              </a:r>
              <a:r>
                <a:rPr lang="en-US" sz="1800" b="1">
                  <a:solidFill>
                    <a:srgbClr val="669900"/>
                  </a:solidFill>
                  <a:latin typeface="Consolas"/>
                  <a:ea typeface="Consolas"/>
                  <a:cs typeface="Consolas"/>
                  <a:sym typeface="Consolas"/>
                </a:rPr>
                <a:t>main</a:t>
              </a:r>
              <a:r>
                <a:rPr lang="en-US" sz="1800">
                  <a:solidFill>
                    <a:srgbClr val="5A5A5A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void</a:t>
              </a: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int x[MAX];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int z = MIN;</a:t>
              </a:r>
              <a:endParaRPr/>
            </a:p>
          </p:txBody>
        </p:sp>
        <p:sp>
          <p:nvSpPr>
            <p:cNvPr id="761" name="Google Shape;761;p33"/>
            <p:cNvSpPr/>
            <p:nvPr/>
          </p:nvSpPr>
          <p:spPr>
            <a:xfrm>
              <a:off x="3055082" y="5353784"/>
              <a:ext cx="2633248" cy="3428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3"/>
            <p:cNvSpPr/>
            <p:nvPr/>
          </p:nvSpPr>
          <p:spPr>
            <a:xfrm>
              <a:off x="5394960" y="841408"/>
              <a:ext cx="513326" cy="1342206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3"/>
            <p:cNvSpPr/>
            <p:nvPr/>
          </p:nvSpPr>
          <p:spPr>
            <a:xfrm>
              <a:off x="5384391" y="2264008"/>
              <a:ext cx="513326" cy="2384192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4" name="Google Shape;764;p33"/>
          <p:cNvGrpSpPr/>
          <p:nvPr/>
        </p:nvGrpSpPr>
        <p:grpSpPr>
          <a:xfrm>
            <a:off x="7800900" y="2765504"/>
            <a:ext cx="4241059" cy="1036839"/>
            <a:chOff x="7800900" y="2765504"/>
            <a:chExt cx="4241059" cy="1036839"/>
          </a:xfrm>
        </p:grpSpPr>
        <p:sp>
          <p:nvSpPr>
            <p:cNvPr id="765" name="Google Shape;765;p33"/>
            <p:cNvSpPr txBox="1"/>
            <p:nvPr/>
          </p:nvSpPr>
          <p:spPr>
            <a:xfrm>
              <a:off x="8484575" y="2879013"/>
              <a:ext cx="3557384" cy="923330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SUM_H </a:t>
              </a:r>
              <a:r>
                <a:rPr lang="en-US" sz="18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is already defined here</a:t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	</a:t>
              </a:r>
              <a:r>
                <a:rPr lang="en-US" sz="18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So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 #define MAX 8 is </a:t>
              </a:r>
              <a:r>
                <a:rPr lang="en-US" sz="18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not included</a:t>
              </a:r>
              <a:endParaRPr/>
            </a:p>
          </p:txBody>
        </p:sp>
        <p:sp>
          <p:nvSpPr>
            <p:cNvPr id="766" name="Google Shape;766;p33"/>
            <p:cNvSpPr/>
            <p:nvPr/>
          </p:nvSpPr>
          <p:spPr>
            <a:xfrm rot="10800000">
              <a:off x="7800900" y="2765504"/>
              <a:ext cx="617220" cy="3428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7" name="Google Shape;767;p33"/>
          <p:cNvGrpSpPr/>
          <p:nvPr/>
        </p:nvGrpSpPr>
        <p:grpSpPr>
          <a:xfrm>
            <a:off x="7867355" y="1098020"/>
            <a:ext cx="3359475" cy="435567"/>
            <a:chOff x="7867355" y="1098020"/>
            <a:chExt cx="3359475" cy="435567"/>
          </a:xfrm>
        </p:grpSpPr>
        <p:sp>
          <p:nvSpPr>
            <p:cNvPr id="768" name="Google Shape;768;p33"/>
            <p:cNvSpPr/>
            <p:nvPr/>
          </p:nvSpPr>
          <p:spPr>
            <a:xfrm rot="10800000">
              <a:off x="7867355" y="1098020"/>
              <a:ext cx="617220" cy="3428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3"/>
            <p:cNvSpPr txBox="1"/>
            <p:nvPr/>
          </p:nvSpPr>
          <p:spPr>
            <a:xfrm>
              <a:off x="8541479" y="1164255"/>
              <a:ext cx="2685351" cy="369332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SUM_H </a:t>
              </a:r>
              <a:r>
                <a:rPr lang="en-US" sz="18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is defined here</a:t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4"/>
          <p:cNvSpPr txBox="1"/>
          <p:nvPr/>
        </p:nvSpPr>
        <p:spPr>
          <a:xfrm>
            <a:off x="1411018" y="3991489"/>
            <a:ext cx="9681365" cy="2636753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Problem: How do you place a </a:t>
            </a:r>
            <a:r>
              <a:rPr lang="en-US" sz="2000" b="1" dirty="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non-printable character </a:t>
            </a:r>
            <a:r>
              <a:rPr lang="en-US" sz="2000" dirty="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like a </a:t>
            </a:r>
            <a:r>
              <a:rPr lang="en-US" sz="2000" b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newline</a:t>
            </a:r>
            <a:r>
              <a:rPr lang="en-US" sz="2000" dirty="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 in a literal?</a:t>
            </a:r>
            <a:endParaRPr dirty="0"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0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following are not legal </a:t>
            </a:r>
            <a:r>
              <a:rPr lang="en-US" sz="2000" b="0" i="0" u="none" strike="noStrike" cap="none" dirty="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in C as a </a:t>
            </a:r>
            <a:r>
              <a:rPr lang="en-US" sz="2000" b="1" i="0" u="none" strike="noStrike" cap="none" dirty="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newline</a:t>
            </a:r>
            <a:r>
              <a:rPr lang="en-US" sz="2000" b="0" i="0" u="none" strike="noStrike" cap="none" dirty="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 in a 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source file represents </a:t>
            </a:r>
            <a:r>
              <a:rPr lang="en-US" sz="2000" b="0" i="0" u="none" strike="noStrike" cap="none" dirty="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a statement delimiter (white space) in C </a:t>
            </a:r>
            <a:endParaRPr dirty="0"/>
          </a:p>
          <a:p>
            <a:pPr marL="577850" marR="0" lvl="1" indent="-96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353B3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1037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353B3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7850" marR="0" lvl="1" indent="-96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353B3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Solution: C has a special </a:t>
            </a:r>
            <a:r>
              <a:rPr lang="en-US" sz="20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line continuation character 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\</a:t>
            </a:r>
            <a:endParaRPr sz="2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34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47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Quick Look: Character and String Literals (more later)</a:t>
            </a:r>
            <a:endParaRPr/>
          </a:p>
        </p:txBody>
      </p:sp>
      <p:sp>
        <p:nvSpPr>
          <p:cNvPr id="776" name="Google Shape;776;p34"/>
          <p:cNvSpPr/>
          <p:nvPr/>
        </p:nvSpPr>
        <p:spPr>
          <a:xfrm>
            <a:off x="1100566" y="2234576"/>
            <a:ext cx="10515600" cy="1505903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char x = 'a';  	 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'a' is a </a:t>
            </a:r>
            <a:r>
              <a:rPr lang="en-US" sz="18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character literal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printf("Hello World!");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"Hello World!" is a </a:t>
            </a:r>
            <a:r>
              <a:rPr lang="en-US" sz="18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string literal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char a1[] = "xyz"; 	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char array initialized with contents of a </a:t>
            </a:r>
            <a:r>
              <a:rPr lang="en-US" sz="18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string literal</a:t>
            </a:r>
            <a:endParaRPr sz="1800" b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7" name="Google Shape;777;p34"/>
          <p:cNvSpPr txBox="1"/>
          <p:nvPr/>
        </p:nvSpPr>
        <p:spPr>
          <a:xfrm>
            <a:off x="2030975" y="531599"/>
            <a:ext cx="8806357" cy="145196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Usually used to store characters – thus things like file names</a:t>
            </a:r>
            <a:endParaRPr/>
          </a:p>
          <a:p>
            <a:pPr marL="234950" marR="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3753F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3753F"/>
                </a:solidFill>
                <a:latin typeface="Arial"/>
                <a:ea typeface="Arial"/>
                <a:cs typeface="Arial"/>
                <a:sym typeface="Arial"/>
              </a:rPr>
              <a:t>char literals: </a:t>
            </a:r>
            <a:r>
              <a:rPr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 single (1) character </a:t>
            </a:r>
            <a:r>
              <a:rPr lang="en-US" sz="20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en-US" sz="20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 a set of </a:t>
            </a:r>
            <a:r>
              <a:rPr lang="en-US" sz="2000" b="1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single quotes </a:t>
            </a:r>
            <a:r>
              <a:rPr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'a'</a:t>
            </a:r>
            <a:endParaRPr sz="1800">
              <a:solidFill>
                <a:srgbClr val="353B3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4950" marR="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string literals: 0 or more characters inside a set of </a:t>
            </a:r>
            <a:r>
              <a:rPr lang="en-US" sz="2000" b="1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double quotes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"string"</a:t>
            </a:r>
            <a:endParaRPr/>
          </a:p>
        </p:txBody>
      </p:sp>
      <p:sp>
        <p:nvSpPr>
          <p:cNvPr id="778" name="Google Shape;778;p34"/>
          <p:cNvSpPr/>
          <p:nvPr/>
        </p:nvSpPr>
        <p:spPr>
          <a:xfrm>
            <a:off x="2933701" y="5349508"/>
            <a:ext cx="1994508" cy="658791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char x = 'a';	</a:t>
            </a:r>
            <a:endParaRPr dirty="0"/>
          </a:p>
        </p:txBody>
      </p:sp>
      <p:sp>
        <p:nvSpPr>
          <p:cNvPr id="779" name="Google Shape;779;p34"/>
          <p:cNvSpPr txBox="1"/>
          <p:nvPr/>
        </p:nvSpPr>
        <p:spPr>
          <a:xfrm>
            <a:off x="11891918" y="654692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780" name="Google Shape;780;p34"/>
          <p:cNvSpPr/>
          <p:nvPr/>
        </p:nvSpPr>
        <p:spPr>
          <a:xfrm>
            <a:off x="5727744" y="5372333"/>
            <a:ext cx="3144114" cy="376434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-US" sz="1800" dirty="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("Hello World!");</a:t>
            </a:r>
            <a:endParaRPr sz="1800" dirty="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5"/>
          <p:cNvSpPr txBox="1">
            <a:spLocks noGrp="1"/>
          </p:cNvSpPr>
          <p:nvPr>
            <p:ph type="title"/>
          </p:nvPr>
        </p:nvSpPr>
        <p:spPr>
          <a:xfrm>
            <a:off x="505420" y="120000"/>
            <a:ext cx="11214139" cy="44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There are three different uses for </a:t>
            </a:r>
            <a:r>
              <a:rPr lang="en-US">
                <a:solidFill>
                  <a:srgbClr val="FF0000"/>
                </a:solidFill>
              </a:rPr>
              <a:t>\ </a:t>
            </a:r>
            <a:r>
              <a:rPr lang="en-US"/>
              <a:t>in C </a:t>
            </a:r>
            <a:endParaRPr/>
          </a:p>
        </p:txBody>
      </p:sp>
      <p:sp>
        <p:nvSpPr>
          <p:cNvPr id="786" name="Google Shape;786;p35"/>
          <p:cNvSpPr txBox="1">
            <a:spLocks noGrp="1"/>
          </p:cNvSpPr>
          <p:nvPr>
            <p:ph type="body" idx="1"/>
          </p:nvPr>
        </p:nvSpPr>
        <p:spPr>
          <a:xfrm>
            <a:off x="265502" y="611890"/>
            <a:ext cx="11660996" cy="595027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8312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accent6"/>
                </a:solidFill>
              </a:rPr>
              <a:t>Line continuation char </a:t>
            </a:r>
            <a:r>
              <a:rPr lang="en-US" sz="2000">
                <a:solidFill>
                  <a:srgbClr val="FF0000"/>
                </a:solidFill>
              </a:rPr>
              <a:t>\</a:t>
            </a:r>
            <a:r>
              <a:rPr lang="en-US" sz="2000">
                <a:solidFill>
                  <a:schemeClr val="accent6"/>
                </a:solidFill>
              </a:rPr>
              <a:t> followed by a </a:t>
            </a:r>
            <a:r>
              <a:rPr lang="en-US" sz="2000">
                <a:solidFill>
                  <a:schemeClr val="accent1"/>
                </a:solidFill>
              </a:rPr>
              <a:t>newline</a:t>
            </a:r>
            <a:r>
              <a:rPr lang="en-US" sz="2000">
                <a:solidFill>
                  <a:schemeClr val="accent6"/>
                </a:solidFill>
              </a:rPr>
              <a:t> at the end of a </a:t>
            </a:r>
            <a:r>
              <a:rPr lang="en-US" sz="2000" b="1">
                <a:solidFill>
                  <a:schemeClr val="accent1"/>
                </a:solidFill>
              </a:rPr>
              <a:t>source line </a:t>
            </a:r>
            <a:r>
              <a:rPr lang="en-US" sz="2000">
                <a:solidFill>
                  <a:schemeClr val="accent1"/>
                </a:solidFill>
              </a:rPr>
              <a:t>(comment  be careful with these)</a:t>
            </a:r>
            <a:endParaRPr/>
          </a:p>
          <a:p>
            <a:pPr marL="468312" lvl="0" indent="-3048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400"/>
              <a:buFont typeface="Arial"/>
              <a:buNone/>
            </a:pPr>
            <a:endParaRPr sz="2400" b="1">
              <a:solidFill>
                <a:schemeClr val="accent1"/>
              </a:solidFill>
            </a:endParaRPr>
          </a:p>
          <a:p>
            <a:pPr marL="468312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accent6"/>
                </a:solidFill>
              </a:rPr>
              <a:t>How do you put a single ' as a character literal or a single " inside a string literal?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You use an </a:t>
            </a:r>
            <a:r>
              <a:rPr lang="en-US" sz="1800" b="1">
                <a:solidFill>
                  <a:schemeClr val="accent6"/>
                </a:solidFill>
              </a:rPr>
              <a:t>escape character</a:t>
            </a:r>
            <a:r>
              <a:rPr lang="en-US" sz="1800">
                <a:solidFill>
                  <a:schemeClr val="accent6"/>
                </a:solidFill>
              </a:rPr>
              <a:t> </a:t>
            </a:r>
            <a:r>
              <a:rPr lang="en-US" sz="1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\:</a:t>
            </a:r>
            <a:r>
              <a:rPr lang="en-US" sz="1800">
                <a:solidFill>
                  <a:schemeClr val="accent6"/>
                </a:solidFill>
              </a:rPr>
              <a:t> which escapes the special meaning of the next character inside a character or a string literal</a:t>
            </a:r>
            <a:endParaRPr/>
          </a:p>
          <a:p>
            <a:pPr marL="811212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None/>
            </a:pPr>
            <a:endParaRPr sz="1800">
              <a:solidFill>
                <a:schemeClr val="accent6"/>
              </a:solidFill>
            </a:endParaRPr>
          </a:p>
          <a:p>
            <a:pPr marL="468312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None/>
            </a:pPr>
            <a:endParaRPr sz="1800">
              <a:solidFill>
                <a:schemeClr val="accent6"/>
              </a:solidFill>
            </a:endParaRPr>
          </a:p>
          <a:p>
            <a:pPr marL="811212" lvl="1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Font typeface="Arial"/>
              <a:buNone/>
            </a:pPr>
            <a:endParaRPr sz="1600">
              <a:solidFill>
                <a:schemeClr val="accent6"/>
              </a:solidFill>
            </a:endParaRPr>
          </a:p>
        </p:txBody>
      </p:sp>
      <p:sp>
        <p:nvSpPr>
          <p:cNvPr id="787" name="Google Shape;787;p35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aphicFrame>
        <p:nvGraphicFramePr>
          <p:cNvPr id="788" name="Google Shape;788;p35"/>
          <p:cNvGraphicFramePr/>
          <p:nvPr/>
        </p:nvGraphicFramePr>
        <p:xfrm>
          <a:off x="640516" y="3901768"/>
          <a:ext cx="4167625" cy="1493560"/>
        </p:xfrm>
        <a:graphic>
          <a:graphicData uri="http://schemas.openxmlformats.org/drawingml/2006/table">
            <a:tbl>
              <a:tblPr>
                <a:noFill/>
                <a:tableStyleId>{1908888A-F673-403D-A5AE-71E91751FC94}</a:tableStyleId>
              </a:tblPr>
              <a:tblGrid>
                <a:gridCol w="200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2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char sequence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Description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\\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 or "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\\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 char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\'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 or "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\'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single quote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\"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 or "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\"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double quote 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89" name="Google Shape;789;p35"/>
          <p:cNvSpPr/>
          <p:nvPr/>
        </p:nvSpPr>
        <p:spPr>
          <a:xfrm>
            <a:off x="6066690" y="1282906"/>
            <a:ext cx="3226461" cy="658832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// line comment \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rest of line comment</a:t>
            </a:r>
            <a:endParaRPr/>
          </a:p>
        </p:txBody>
      </p:sp>
      <p:sp>
        <p:nvSpPr>
          <p:cNvPr id="790" name="Google Shape;790;p35"/>
          <p:cNvSpPr/>
          <p:nvPr/>
        </p:nvSpPr>
        <p:spPr>
          <a:xfrm>
            <a:off x="9613316" y="1294815"/>
            <a:ext cx="1399822" cy="658832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x +\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5;</a:t>
            </a:r>
            <a:endParaRPr/>
          </a:p>
        </p:txBody>
      </p:sp>
      <p:sp>
        <p:nvSpPr>
          <p:cNvPr id="791" name="Google Shape;791;p35"/>
          <p:cNvSpPr/>
          <p:nvPr/>
        </p:nvSpPr>
        <p:spPr>
          <a:xfrm>
            <a:off x="2127129" y="1268581"/>
            <a:ext cx="3691165" cy="658832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char a[] =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string: Hello \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World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</p:txBody>
      </p:sp>
      <p:sp>
        <p:nvSpPr>
          <p:cNvPr id="792" name="Google Shape;792;p35"/>
          <p:cNvSpPr/>
          <p:nvPr/>
        </p:nvSpPr>
        <p:spPr>
          <a:xfrm>
            <a:off x="4969632" y="2859942"/>
            <a:ext cx="3406587" cy="376476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char a =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'\''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char: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3" name="Google Shape;793;p35"/>
          <p:cNvSpPr/>
          <p:nvPr/>
        </p:nvSpPr>
        <p:spPr>
          <a:xfrm>
            <a:off x="4969631" y="3315271"/>
            <a:ext cx="3406587" cy="376476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char b =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'\\'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char: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\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4" name="Google Shape;794;p35"/>
          <p:cNvSpPr/>
          <p:nvPr/>
        </p:nvSpPr>
        <p:spPr>
          <a:xfrm>
            <a:off x="4969630" y="4291211"/>
            <a:ext cx="4354854" cy="376476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char d[] =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\""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string: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ab"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5" name="Google Shape;795;p35"/>
          <p:cNvSpPr/>
          <p:nvPr/>
        </p:nvSpPr>
        <p:spPr>
          <a:xfrm>
            <a:off x="4969630" y="4801024"/>
            <a:ext cx="4354854" cy="376476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char e[] =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\\"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; // string: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ab\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6" name="Google Shape;796;p35"/>
          <p:cNvSpPr/>
          <p:nvPr/>
        </p:nvSpPr>
        <p:spPr>
          <a:xfrm>
            <a:off x="4969630" y="3781398"/>
            <a:ext cx="3406587" cy="376476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char c =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char: 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18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7" name="Google Shape;797;p35"/>
          <p:cNvSpPr/>
          <p:nvPr/>
        </p:nvSpPr>
        <p:spPr>
          <a:xfrm>
            <a:off x="4969630" y="5293787"/>
            <a:ext cx="4354854" cy="376476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char f[] =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ab'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; // string: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18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8" name="Google Shape;798;p35"/>
          <p:cNvSpPr/>
          <p:nvPr/>
        </p:nvSpPr>
        <p:spPr>
          <a:xfrm>
            <a:off x="4944658" y="5764248"/>
            <a:ext cx="6845321" cy="658832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char a[] = "a "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tring"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syntax error ; expected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char a[] = "a \"string\"";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ok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6"/>
          <p:cNvSpPr txBox="1">
            <a:spLocks noGrp="1"/>
          </p:cNvSpPr>
          <p:nvPr>
            <p:ph type="title"/>
          </p:nvPr>
        </p:nvSpPr>
        <p:spPr>
          <a:xfrm>
            <a:off x="505420" y="111374"/>
            <a:ext cx="11214139" cy="44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There are three different uses for </a:t>
            </a:r>
            <a:r>
              <a:rPr lang="en-US">
                <a:solidFill>
                  <a:srgbClr val="FF0000"/>
                </a:solidFill>
              </a:rPr>
              <a:t>\ </a:t>
            </a:r>
            <a:r>
              <a:rPr lang="en-US"/>
              <a:t>in C - continued </a:t>
            </a:r>
            <a:endParaRPr/>
          </a:p>
        </p:txBody>
      </p:sp>
      <p:sp>
        <p:nvSpPr>
          <p:cNvPr id="804" name="Google Shape;804;p36"/>
          <p:cNvSpPr txBox="1">
            <a:spLocks noGrp="1"/>
          </p:cNvSpPr>
          <p:nvPr>
            <p:ph type="body" idx="1"/>
          </p:nvPr>
        </p:nvSpPr>
        <p:spPr>
          <a:xfrm>
            <a:off x="854668" y="829725"/>
            <a:ext cx="9759146" cy="528532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8312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AutoNum type="arabicPeriod" startAt="3"/>
            </a:pPr>
            <a:r>
              <a:rPr lang="en-US" sz="2000">
                <a:solidFill>
                  <a:srgbClr val="0070C0"/>
                </a:solidFill>
              </a:rPr>
              <a:t>Embed characters with a special meaning </a:t>
            </a:r>
            <a:r>
              <a:rPr lang="en-US" sz="2000">
                <a:solidFill>
                  <a:srgbClr val="00B050"/>
                </a:solidFill>
              </a:rPr>
              <a:t>inside</a:t>
            </a:r>
            <a:r>
              <a:rPr lang="en-US" sz="2000">
                <a:solidFill>
                  <a:srgbClr val="0070C0"/>
                </a:solidFill>
              </a:rPr>
              <a:t> a </a:t>
            </a:r>
            <a:r>
              <a:rPr lang="en-US" sz="2000">
                <a:solidFill>
                  <a:srgbClr val="00B050"/>
                </a:solidFill>
              </a:rPr>
              <a:t>(char or string) </a:t>
            </a:r>
            <a:r>
              <a:rPr lang="en-US" sz="2000" b="1">
                <a:solidFill>
                  <a:srgbClr val="7030A0"/>
                </a:solidFill>
              </a:rPr>
              <a:t>literal</a:t>
            </a:r>
            <a:r>
              <a:rPr lang="en-US" sz="2000">
                <a:solidFill>
                  <a:srgbClr val="0070C0"/>
                </a:solidFill>
              </a:rPr>
              <a:t> </a:t>
            </a:r>
            <a:r>
              <a:rPr lang="en-US" sz="2000">
                <a:solidFill>
                  <a:schemeClr val="accent6"/>
                </a:solidFill>
              </a:rPr>
              <a:t>using a </a:t>
            </a:r>
            <a:r>
              <a:rPr lang="en-US" sz="2000">
                <a:solidFill>
                  <a:schemeClr val="accent3"/>
                </a:solidFill>
              </a:rPr>
              <a:t>two-character sequence </a:t>
            </a:r>
            <a:r>
              <a:rPr lang="en-US" sz="2000">
                <a:solidFill>
                  <a:schemeClr val="accent6"/>
                </a:solidFill>
              </a:rPr>
              <a:t>starting with a </a:t>
            </a:r>
            <a:r>
              <a:rPr lang="en-US" sz="2000" b="1">
                <a:solidFill>
                  <a:srgbClr val="FF0000"/>
                </a:solidFill>
              </a:rPr>
              <a:t>\ </a:t>
            </a:r>
            <a:r>
              <a:rPr lang="en-US" sz="2000">
                <a:solidFill>
                  <a:schemeClr val="accent6"/>
                </a:solidFill>
              </a:rPr>
              <a:t>followed by a single character</a:t>
            </a:r>
            <a:endParaRPr/>
          </a:p>
          <a:p>
            <a:pPr marL="468312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</a:rPr>
              <a:t>This is typically used for characters that are "non-printable". Here are some examples: </a:t>
            </a:r>
            <a:endParaRPr/>
          </a:p>
          <a:p>
            <a:pPr marL="696912" lvl="1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endParaRPr sz="2000">
              <a:solidFill>
                <a:schemeClr val="accent6"/>
              </a:solidFill>
            </a:endParaRPr>
          </a:p>
        </p:txBody>
      </p:sp>
      <p:graphicFrame>
        <p:nvGraphicFramePr>
          <p:cNvPr id="805" name="Google Shape;805;p36"/>
          <p:cNvGraphicFramePr/>
          <p:nvPr/>
        </p:nvGraphicFramePr>
        <p:xfrm>
          <a:off x="3328351" y="2316480"/>
          <a:ext cx="4187625" cy="2225100"/>
        </p:xfrm>
        <a:graphic>
          <a:graphicData uri="http://schemas.openxmlformats.org/drawingml/2006/table">
            <a:tbl>
              <a:tblPr>
                <a:noFill/>
                <a:tableStyleId>{1908888A-F673-403D-A5AE-71E91751FC94}</a:tableStyleId>
              </a:tblPr>
              <a:tblGrid>
                <a:gridCol w="201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char sequence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Description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\n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 or "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\n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newline char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\r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 or "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\r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carriage return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\t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 or "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\t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tab char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\b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 or "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\b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backspace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 or "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null char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06" name="Google Shape;806;p36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807" name="Google Shape;807;p36"/>
          <p:cNvSpPr/>
          <p:nvPr/>
        </p:nvSpPr>
        <p:spPr>
          <a:xfrm>
            <a:off x="3218525" y="4805680"/>
            <a:ext cx="4407281" cy="376476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printf(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"\</a:t>
            </a:r>
            <a:r>
              <a:rPr lang="en-US"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Hello World!</a:t>
            </a:r>
            <a:r>
              <a:rPr lang="en-US"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8" name="Google Shape;808;p36"/>
          <p:cNvSpPr/>
          <p:nvPr/>
        </p:nvSpPr>
        <p:spPr>
          <a:xfrm>
            <a:off x="3218525" y="5550988"/>
            <a:ext cx="4407281" cy="376476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printf(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"\</a:t>
            </a:r>
            <a:r>
              <a:rPr lang="en-US"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Hello</a:t>
            </a: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World!</a:t>
            </a:r>
            <a:r>
              <a:rPr lang="en-US"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37" descr="Ascii Codes Explain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7125" y="37800"/>
            <a:ext cx="6934690" cy="67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37"/>
          <p:cNvSpPr txBox="1">
            <a:spLocks noGrp="1"/>
          </p:cNvSpPr>
          <p:nvPr>
            <p:ph type="title"/>
          </p:nvPr>
        </p:nvSpPr>
        <p:spPr>
          <a:xfrm>
            <a:off x="123811" y="37800"/>
            <a:ext cx="4630667" cy="50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Characters In C</a:t>
            </a:r>
            <a:endParaRPr/>
          </a:p>
        </p:txBody>
      </p:sp>
      <p:sp>
        <p:nvSpPr>
          <p:cNvPr id="816" name="Google Shape;816;p37"/>
          <p:cNvSpPr txBox="1"/>
          <p:nvPr/>
        </p:nvSpPr>
        <p:spPr>
          <a:xfrm>
            <a:off x="766812" y="4457471"/>
            <a:ext cx="3494210" cy="1323439"/>
          </a:xfrm>
          <a:prstGeom prst="rect">
            <a:avLst/>
          </a:prstGeom>
          <a:solidFill>
            <a:srgbClr val="FFF3DA"/>
          </a:solidFill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ASCII Chars are 0-127 (stored in 8 bits)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Many of the values are not "printable"</a:t>
            </a:r>
            <a:endParaRPr sz="2000">
              <a:solidFill>
                <a:srgbClr val="353B3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7" name="Google Shape;817;p37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818" name="Google Shape;818;p37"/>
          <p:cNvGrpSpPr/>
          <p:nvPr/>
        </p:nvGrpSpPr>
        <p:grpSpPr>
          <a:xfrm>
            <a:off x="1739492" y="2438724"/>
            <a:ext cx="3398367" cy="574966"/>
            <a:chOff x="1739492" y="2438724"/>
            <a:chExt cx="3398367" cy="574966"/>
          </a:xfrm>
        </p:grpSpPr>
        <p:sp>
          <p:nvSpPr>
            <p:cNvPr id="819" name="Google Shape;819;p37"/>
            <p:cNvSpPr txBox="1"/>
            <p:nvPr/>
          </p:nvSpPr>
          <p:spPr>
            <a:xfrm>
              <a:off x="1739492" y="2644358"/>
              <a:ext cx="2800767" cy="369332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\n in c encodes a linefeed</a:t>
              </a:r>
              <a:endParaRPr/>
            </a:p>
          </p:txBody>
        </p:sp>
        <p:cxnSp>
          <p:nvCxnSpPr>
            <p:cNvPr id="820" name="Google Shape;820;p37"/>
            <p:cNvCxnSpPr>
              <a:stCxn id="819" idx="3"/>
            </p:cNvCxnSpPr>
            <p:nvPr/>
          </p:nvCxnSpPr>
          <p:spPr>
            <a:xfrm rot="10800000" flipH="1">
              <a:off x="4540259" y="2438724"/>
              <a:ext cx="597600" cy="3903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821" name="Google Shape;821;p37"/>
          <p:cNvGrpSpPr/>
          <p:nvPr/>
        </p:nvGrpSpPr>
        <p:grpSpPr>
          <a:xfrm>
            <a:off x="1444540" y="1844022"/>
            <a:ext cx="3669495" cy="369332"/>
            <a:chOff x="1444540" y="1844022"/>
            <a:chExt cx="3669495" cy="369332"/>
          </a:xfrm>
        </p:grpSpPr>
        <p:sp>
          <p:nvSpPr>
            <p:cNvPr id="822" name="Google Shape;822;p37"/>
            <p:cNvSpPr txBox="1"/>
            <p:nvPr/>
          </p:nvSpPr>
          <p:spPr>
            <a:xfrm>
              <a:off x="1444540" y="1844022"/>
              <a:ext cx="3095719" cy="369332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\b in c encodes a backspace</a:t>
              </a:r>
              <a:endParaRPr/>
            </a:p>
          </p:txBody>
        </p:sp>
        <p:cxnSp>
          <p:nvCxnSpPr>
            <p:cNvPr id="823" name="Google Shape;823;p37"/>
            <p:cNvCxnSpPr/>
            <p:nvPr/>
          </p:nvCxnSpPr>
          <p:spPr>
            <a:xfrm>
              <a:off x="4540259" y="2028688"/>
              <a:ext cx="573776" cy="3058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824" name="Google Shape;824;p37"/>
          <p:cNvSpPr txBox="1"/>
          <p:nvPr/>
        </p:nvSpPr>
        <p:spPr>
          <a:xfrm>
            <a:off x="1440751" y="2237389"/>
            <a:ext cx="3313728" cy="36933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\t in c encodes a horizontal tab</a:t>
            </a:r>
            <a:endParaRPr/>
          </a:p>
        </p:txBody>
      </p:sp>
      <p:cxnSp>
        <p:nvCxnSpPr>
          <p:cNvPr id="825" name="Google Shape;825;p37"/>
          <p:cNvCxnSpPr>
            <a:stCxn id="824" idx="3"/>
          </p:cNvCxnSpPr>
          <p:nvPr/>
        </p:nvCxnSpPr>
        <p:spPr>
          <a:xfrm rot="10800000" flipH="1">
            <a:off x="4754479" y="2233055"/>
            <a:ext cx="359700" cy="1890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826" name="Google Shape;826;p37"/>
          <p:cNvGrpSpPr/>
          <p:nvPr/>
        </p:nvGrpSpPr>
        <p:grpSpPr>
          <a:xfrm>
            <a:off x="2429154" y="393262"/>
            <a:ext cx="2708626" cy="484366"/>
            <a:chOff x="2429154" y="393262"/>
            <a:chExt cx="2708626" cy="484366"/>
          </a:xfrm>
        </p:grpSpPr>
        <p:sp>
          <p:nvSpPr>
            <p:cNvPr id="827" name="Google Shape;827;p37"/>
            <p:cNvSpPr txBox="1"/>
            <p:nvPr/>
          </p:nvSpPr>
          <p:spPr>
            <a:xfrm>
              <a:off x="2429154" y="508296"/>
              <a:ext cx="2351926" cy="369332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\0 in c encodes a null</a:t>
              </a:r>
              <a:endParaRPr/>
            </a:p>
          </p:txBody>
        </p:sp>
        <p:cxnSp>
          <p:nvCxnSpPr>
            <p:cNvPr id="828" name="Google Shape;828;p37"/>
            <p:cNvCxnSpPr>
              <a:stCxn id="827" idx="3"/>
            </p:cNvCxnSpPr>
            <p:nvPr/>
          </p:nvCxnSpPr>
          <p:spPr>
            <a:xfrm rot="10800000" flipH="1">
              <a:off x="4781080" y="393262"/>
              <a:ext cx="356700" cy="2997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829" name="Google Shape;829;p37"/>
          <p:cNvSpPr txBox="1"/>
          <p:nvPr/>
        </p:nvSpPr>
        <p:spPr>
          <a:xfrm>
            <a:off x="552479" y="3662901"/>
            <a:ext cx="3922877" cy="400110"/>
          </a:xfrm>
          <a:prstGeom prst="rect">
            <a:avLst/>
          </a:prstGeom>
          <a:solidFill>
            <a:srgbClr val="FFF3DA"/>
          </a:solidFill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Ascii column: decimal integers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E9D0AA2-969B-27B5-D82F-BA586927CC3E}"/>
                  </a:ext>
                </a:extLst>
              </p14:cNvPr>
              <p14:cNvContentPartPr/>
              <p14:nvPr/>
            </p14:nvContentPartPr>
            <p14:xfrm>
              <a:off x="1409040" y="844920"/>
              <a:ext cx="3162600" cy="929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E9D0AA2-969B-27B5-D82F-BA586927CC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9680" y="835560"/>
                <a:ext cx="3181320" cy="948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 txBox="1">
            <a:spLocks noGrp="1"/>
          </p:cNvSpPr>
          <p:nvPr>
            <p:ph type="title"/>
          </p:nvPr>
        </p:nvSpPr>
        <p:spPr>
          <a:xfrm>
            <a:off x="602230" y="173695"/>
            <a:ext cx="10515600" cy="43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CSE30 Spring 2024 </a:t>
            </a:r>
            <a:r>
              <a:rPr lang="en-US">
                <a:solidFill>
                  <a:srgbClr val="FF0000"/>
                </a:solidFill>
              </a:rPr>
              <a:t>Section A Specific </a:t>
            </a:r>
            <a:endParaRPr/>
          </a:p>
        </p:txBody>
      </p:sp>
      <p:sp>
        <p:nvSpPr>
          <p:cNvPr id="99" name="Google Shape;99;p5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body" idx="2"/>
          </p:nvPr>
        </p:nvSpPr>
        <p:spPr>
          <a:xfrm>
            <a:off x="1477805" y="599401"/>
            <a:ext cx="9055124" cy="608490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</a:rPr>
              <a:t>There are two sections: Section A (Cao) and </a:t>
            </a:r>
            <a:r>
              <a:rPr lang="en-US" sz="2000" b="1">
                <a:solidFill>
                  <a:schemeClr val="accent1"/>
                </a:solidFill>
              </a:rPr>
              <a:t>Section B (Muller) 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b="1">
                <a:solidFill>
                  <a:schemeClr val="accent1"/>
                </a:solidFill>
              </a:rPr>
              <a:t>What is the </a:t>
            </a:r>
            <a:r>
              <a:rPr lang="en-US" sz="2000" b="1">
                <a:solidFill>
                  <a:srgbClr val="FF0000"/>
                </a:solidFill>
              </a:rPr>
              <a:t>same</a:t>
            </a:r>
            <a:r>
              <a:rPr lang="en-US" sz="2000" b="1">
                <a:solidFill>
                  <a:schemeClr val="accent1"/>
                </a:solidFill>
              </a:rPr>
              <a:t> in the two sections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1">
                <a:solidFill>
                  <a:schemeClr val="accent6"/>
                </a:solidFill>
              </a:rPr>
              <a:t>study topics </a:t>
            </a:r>
            <a:r>
              <a:rPr lang="en-US" sz="2000">
                <a:solidFill>
                  <a:schemeClr val="accent6"/>
                </a:solidFill>
              </a:rPr>
              <a:t>(roughly in-sync by the end of each week)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1">
                <a:solidFill>
                  <a:schemeClr val="accent6"/>
                </a:solidFill>
              </a:rPr>
              <a:t>quizzes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1">
                <a:solidFill>
                  <a:schemeClr val="accent6"/>
                </a:solidFill>
              </a:rPr>
              <a:t>Programming Assignments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 b="1">
                <a:solidFill>
                  <a:srgbClr val="0070C0"/>
                </a:solidFill>
              </a:rPr>
              <a:t>What is </a:t>
            </a:r>
            <a:r>
              <a:rPr lang="en-US" sz="2000" b="1">
                <a:solidFill>
                  <a:srgbClr val="FF0000"/>
                </a:solidFill>
              </a:rPr>
              <a:t>different</a:t>
            </a:r>
            <a:r>
              <a:rPr lang="en-US" sz="2000" b="1">
                <a:solidFill>
                  <a:srgbClr val="0070C0"/>
                </a:solidFill>
              </a:rPr>
              <a:t> between the two sections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1">
                <a:solidFill>
                  <a:schemeClr val="accent6"/>
                </a:solidFill>
              </a:rPr>
              <a:t>lecture materials </a:t>
            </a:r>
            <a:endParaRPr sz="2000">
              <a:solidFill>
                <a:schemeClr val="accent6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1">
                <a:solidFill>
                  <a:schemeClr val="accent6"/>
                </a:solidFill>
              </a:rPr>
              <a:t>midterm questions (from Sect A lecture)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1">
                <a:solidFill>
                  <a:schemeClr val="accent6"/>
                </a:solidFill>
              </a:rPr>
              <a:t>final questions (from Sect A lecture)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 b="1">
                <a:solidFill>
                  <a:srgbClr val="2C895B"/>
                </a:solidFill>
              </a:rPr>
              <a:t>In-person lecture attendance </a:t>
            </a:r>
            <a:r>
              <a:rPr lang="en-US" sz="2000">
                <a:solidFill>
                  <a:srgbClr val="2C895B"/>
                </a:solidFill>
              </a:rPr>
              <a:t>is </a:t>
            </a:r>
            <a:r>
              <a:rPr lang="en-US" sz="2000" b="1">
                <a:solidFill>
                  <a:srgbClr val="2C895B"/>
                </a:solidFill>
              </a:rPr>
              <a:t>strongly encouraged </a:t>
            </a:r>
            <a:r>
              <a:rPr lang="en-US" sz="2000">
                <a:solidFill>
                  <a:srgbClr val="2C895B"/>
                </a:solidFill>
              </a:rPr>
              <a:t>(attendance points)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</a:rPr>
              <a:t>Lectures are podcast recorded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 b="1">
                <a:solidFill>
                  <a:srgbClr val="2C895B"/>
                </a:solidFill>
              </a:rPr>
              <a:t>Discussion section attendance </a:t>
            </a:r>
            <a:r>
              <a:rPr lang="en-US" sz="2000">
                <a:solidFill>
                  <a:srgbClr val="2C895B"/>
                </a:solidFill>
              </a:rPr>
              <a:t>is </a:t>
            </a:r>
            <a:r>
              <a:rPr lang="en-US" sz="2000" b="1">
                <a:solidFill>
                  <a:srgbClr val="2C895B"/>
                </a:solidFill>
              </a:rPr>
              <a:t>optional</a:t>
            </a:r>
            <a:r>
              <a:rPr lang="en-US" sz="2000">
                <a:solidFill>
                  <a:srgbClr val="2C895B"/>
                </a:solidFill>
              </a:rPr>
              <a:t> </a:t>
            </a:r>
            <a:r>
              <a:rPr lang="en-US" sz="2000" b="1">
                <a:solidFill>
                  <a:srgbClr val="2C895B"/>
                </a:solidFill>
              </a:rPr>
              <a:t>but strongly encouraged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</a:rPr>
              <a:t>You may attend either discussion section and still be enrolled in Sect A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</a:rPr>
              <a:t>Section A sections are podcast recorded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200"/>
              <a:buChar char="•"/>
            </a:pPr>
            <a:r>
              <a:rPr lang="en-US" sz="2200" b="1">
                <a:solidFill>
                  <a:srgbClr val="FF0000"/>
                </a:solidFill>
              </a:rPr>
              <a:t>See the syllabus for grading details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6" name="Google Shape;1136;p50"/>
          <p:cNvGraphicFramePr/>
          <p:nvPr/>
        </p:nvGraphicFramePr>
        <p:xfrm>
          <a:off x="430213" y="956657"/>
          <a:ext cx="11509250" cy="5941615"/>
        </p:xfrm>
        <a:graphic>
          <a:graphicData uri="http://schemas.openxmlformats.org/drawingml/2006/table">
            <a:tbl>
              <a:tblPr firstRow="1" bandRow="1">
                <a:noFill/>
                <a:tableStyleId>{088DAB9D-07ED-450F-A175-89A998028A86}</a:tableStyleId>
              </a:tblPr>
              <a:tblGrid>
                <a:gridCol w="207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0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4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Data Types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Java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C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Character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char  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16-bit unicode</a:t>
                      </a:r>
                      <a:endParaRPr sz="2000" b="0" i="0">
                        <a:solidFill>
                          <a:srgbClr val="2C89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char   // 8 bits (</a:t>
                      </a:r>
                      <a:r>
                        <a:rPr lang="en-US" sz="2000" b="0" i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varies by hardware</a:t>
                      </a:r>
                      <a:r>
                        <a:rPr lang="en-US" sz="2000" b="1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2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integers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byte  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8 bits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short 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16 bits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   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32 bits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long  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64 bits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(unsigned, signed) char  </a:t>
                      </a:r>
                      <a:r>
                        <a:rPr lang="en-US" sz="18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see row above</a:t>
                      </a:r>
                      <a:endParaRPr sz="2000" b="0" i="0">
                        <a:solidFill>
                          <a:srgbClr val="2C89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(unsigned, </a:t>
                      </a:r>
                      <a:r>
                        <a:rPr lang="en-US" sz="2000" b="0" i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signed</a:t>
                      </a: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short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unspecified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(unsigned, </a:t>
                      </a:r>
                      <a:r>
                        <a:rPr lang="en-US" sz="2000" b="0" i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signed</a:t>
                      </a: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int 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unspecified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(unsigned, </a:t>
                      </a:r>
                      <a:r>
                        <a:rPr lang="en-US" sz="2000" b="0" i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signed</a:t>
                      </a: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long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unspecified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Floating Point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float 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32 bits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double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64 bits</a:t>
                      </a:r>
                      <a:endParaRPr sz="2000" b="0" i="0">
                        <a:solidFill>
                          <a:schemeClr val="dk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float 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unspecified</a:t>
                      </a:r>
                      <a:endParaRPr sz="2000" b="0" i="0">
                        <a:solidFill>
                          <a:schemeClr val="dk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double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unspecified</a:t>
                      </a:r>
                      <a:endParaRPr sz="2000" b="0" i="0">
                        <a:solidFill>
                          <a:schemeClr val="dk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Logical type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boolean</a:t>
                      </a:r>
                      <a:endParaRPr sz="2000" b="0" i="0">
                        <a:solidFill>
                          <a:schemeClr val="dk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#include &lt;stdbool.h&gt;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bool</a:t>
                      </a:r>
                      <a:endParaRPr sz="2000" b="0" i="0">
                        <a:solidFill>
                          <a:srgbClr val="2C89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conditional tests that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evaluate to 0 are false</a:t>
                      </a: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-US" sz="2000" b="0" i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 for all other values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Constants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final int MAX = 1000;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two alternatives to do this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#define MAX 1000  // C preprocessor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const int MAX = 1000;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37" name="Google Shape;1137;p50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Data types: C Versus Java</a:t>
            </a:r>
            <a:endParaRPr/>
          </a:p>
        </p:txBody>
      </p:sp>
      <p:sp>
        <p:nvSpPr>
          <p:cNvPr id="1138" name="Google Shape;1138;p50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06A8A4D-3B07-D738-DD91-73DBD28A3A1B}"/>
                  </a:ext>
                </a:extLst>
              </p14:cNvPr>
              <p14:cNvContentPartPr/>
              <p14:nvPr/>
            </p14:nvContentPartPr>
            <p14:xfrm>
              <a:off x="3971160" y="4686840"/>
              <a:ext cx="970560" cy="1061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06A8A4D-3B07-D738-DD91-73DBD28A3A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1800" y="4677480"/>
                <a:ext cx="989280" cy="1080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51"/>
          <p:cNvSpPr txBox="1">
            <a:spLocks noGrp="1"/>
          </p:cNvSpPr>
          <p:nvPr>
            <p:ph type="title"/>
          </p:nvPr>
        </p:nvSpPr>
        <p:spPr>
          <a:xfrm>
            <a:off x="654693" y="102529"/>
            <a:ext cx="11273085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Caution: Char type can be either signed or unsigned</a:t>
            </a:r>
            <a:endParaRPr/>
          </a:p>
        </p:txBody>
      </p:sp>
      <p:sp>
        <p:nvSpPr>
          <p:cNvPr id="1144" name="Google Shape;1144;p51"/>
          <p:cNvSpPr txBox="1">
            <a:spLocks noGrp="1"/>
          </p:cNvSpPr>
          <p:nvPr>
            <p:ph type="body" idx="1"/>
          </p:nvPr>
        </p:nvSpPr>
        <p:spPr>
          <a:xfrm>
            <a:off x="6096000" y="2611860"/>
            <a:ext cx="5397062" cy="4041701"/>
          </a:xfrm>
          <a:prstGeom prst="rect">
            <a:avLst/>
          </a:prstGeom>
          <a:solidFill>
            <a:srgbClr val="FFF3DA"/>
          </a:solidFill>
          <a:ln w="317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variable c is being cast promoted to an int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So, what is printed?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Depends on the hardware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On arm (pi-cluster)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char default is unsigned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r>
              <a:rPr lang="en-US" sz="2000">
                <a:solidFill>
                  <a:srgbClr val="353B3E"/>
                </a:solidFill>
              </a:rPr>
              <a:t>	255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On Intel 64-bit (ieng6)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char default is signed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r>
              <a:rPr lang="en-US" sz="2000">
                <a:solidFill>
                  <a:srgbClr val="353B3E"/>
                </a:solidFill>
              </a:rPr>
              <a:t>	-1</a:t>
            </a:r>
            <a:endParaRPr/>
          </a:p>
        </p:txBody>
      </p:sp>
      <p:sp>
        <p:nvSpPr>
          <p:cNvPr id="1145" name="Google Shape;1145;p51"/>
          <p:cNvSpPr txBox="1">
            <a:spLocks noGrp="1"/>
          </p:cNvSpPr>
          <p:nvPr>
            <p:ph type="body" idx="2"/>
          </p:nvPr>
        </p:nvSpPr>
        <p:spPr>
          <a:xfrm>
            <a:off x="894847" y="950988"/>
            <a:ext cx="10190480" cy="127518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Char char="•"/>
            </a:pPr>
            <a:r>
              <a:rPr lang="en-US" b="1">
                <a:solidFill>
                  <a:srgbClr val="0070C0"/>
                </a:solidFill>
              </a:rPr>
              <a:t>unsigned</a:t>
            </a:r>
            <a:r>
              <a:rPr lang="en-US">
                <a:solidFill>
                  <a:srgbClr val="0070C0"/>
                </a:solidFill>
              </a:rPr>
              <a:t> char: </a:t>
            </a:r>
            <a:r>
              <a:rPr lang="en-US"/>
              <a:t>8 bits positive values only 0 to 255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37440"/>
              </a:buClr>
              <a:buSzPts val="2100"/>
              <a:buChar char="•"/>
            </a:pPr>
            <a:r>
              <a:rPr lang="en-US" b="1">
                <a:solidFill>
                  <a:srgbClr val="F37440"/>
                </a:solidFill>
              </a:rPr>
              <a:t>signed</a:t>
            </a:r>
            <a:r>
              <a:rPr lang="en-US">
                <a:solidFill>
                  <a:srgbClr val="F37440"/>
                </a:solidFill>
              </a:rPr>
              <a:t> char: </a:t>
            </a:r>
            <a:r>
              <a:rPr lang="en-US"/>
              <a:t>8 bits negative &amp; positive values (-128 to +127)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100"/>
              <a:buChar char="•"/>
            </a:pPr>
            <a:r>
              <a:rPr lang="en-US">
                <a:solidFill>
                  <a:srgbClr val="00B050"/>
                </a:solidFill>
              </a:rPr>
              <a:t>char</a:t>
            </a:r>
            <a:r>
              <a:rPr lang="en-US"/>
              <a:t> (with no modifier): 8-bit (</a:t>
            </a:r>
            <a:r>
              <a:rPr lang="en-US">
                <a:solidFill>
                  <a:srgbClr val="FF0000"/>
                </a:solidFill>
              </a:rPr>
              <a:t>signed or unsigned: implementation dependent</a:t>
            </a:r>
            <a:r>
              <a:rPr lang="en-US"/>
              <a:t>)</a:t>
            </a:r>
            <a:endParaRPr/>
          </a:p>
        </p:txBody>
      </p:sp>
      <p:sp>
        <p:nvSpPr>
          <p:cNvPr id="1146" name="Google Shape;1146;p51"/>
          <p:cNvSpPr/>
          <p:nvPr/>
        </p:nvSpPr>
        <p:spPr>
          <a:xfrm>
            <a:off x="1728673" y="2682199"/>
            <a:ext cx="3932611" cy="3482400"/>
          </a:xfrm>
          <a:prstGeom prst="roundRect">
            <a:avLst>
              <a:gd name="adj" fmla="val 4393"/>
            </a:avLst>
          </a:prstGeom>
          <a:solidFill>
            <a:srgbClr val="FFF3DA">
              <a:alpha val="80000"/>
            </a:srgbClr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#include &lt;stdlib.h&gt;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53B3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main(void)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    char c = 255;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53B3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    printf("%d\n",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(int)c</a:t>
            </a: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53B3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    return EXIT_SUCCESS;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147" name="Google Shape;1147;p51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4EE6C76-28CF-B2D1-D911-54D9C4821403}"/>
                  </a:ext>
                </a:extLst>
              </p14:cNvPr>
              <p14:cNvContentPartPr/>
              <p14:nvPr/>
            </p14:nvContentPartPr>
            <p14:xfrm>
              <a:off x="423360" y="2316960"/>
              <a:ext cx="2037960" cy="956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4EE6C76-28CF-B2D1-D911-54D9C48214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000" y="2307600"/>
                <a:ext cx="2056680" cy="975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52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47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Fixed size types in C (later addition to C)</a:t>
            </a:r>
            <a:endParaRPr/>
          </a:p>
        </p:txBody>
      </p:sp>
      <p:sp>
        <p:nvSpPr>
          <p:cNvPr id="1153" name="Google Shape;1153;p52"/>
          <p:cNvSpPr txBox="1">
            <a:spLocks noGrp="1"/>
          </p:cNvSpPr>
          <p:nvPr>
            <p:ph type="body" idx="1"/>
          </p:nvPr>
        </p:nvSpPr>
        <p:spPr>
          <a:xfrm>
            <a:off x="492406" y="770524"/>
            <a:ext cx="11435372" cy="549711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>
                <a:solidFill>
                  <a:srgbClr val="353B3E"/>
                </a:solidFill>
              </a:rPr>
              <a:t>Sometimes programs need to be </a:t>
            </a:r>
            <a:r>
              <a:rPr lang="en-US" sz="2400">
                <a:solidFill>
                  <a:srgbClr val="0070C0"/>
                </a:solidFill>
              </a:rPr>
              <a:t>written for a particular range of integers </a:t>
            </a:r>
            <a:r>
              <a:rPr lang="en-US" sz="2400">
                <a:solidFill>
                  <a:srgbClr val="353B3E"/>
                </a:solidFill>
              </a:rPr>
              <a:t>or for </a:t>
            </a:r>
            <a:r>
              <a:rPr lang="en-US" sz="2400">
                <a:solidFill>
                  <a:srgbClr val="0070C0"/>
                </a:solidFill>
              </a:rPr>
              <a:t>a particular size of storage</a:t>
            </a:r>
            <a:r>
              <a:rPr lang="en-US" sz="2400"/>
              <a:t>, </a:t>
            </a:r>
            <a:r>
              <a:rPr lang="en-US" sz="2400">
                <a:solidFill>
                  <a:srgbClr val="0070C0"/>
                </a:solidFill>
              </a:rPr>
              <a:t>regardless of what machine the program runs on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>
                <a:solidFill>
                  <a:srgbClr val="353B3E"/>
                </a:solidFill>
              </a:rPr>
              <a:t>In the file </a:t>
            </a:r>
            <a:r>
              <a:rPr lang="en-US" sz="2400" b="1">
                <a:solidFill>
                  <a:srgbClr val="353B3E"/>
                </a:solidFill>
                <a:latin typeface="Courier New"/>
                <a:ea typeface="Courier New"/>
                <a:cs typeface="Courier New"/>
                <a:sym typeface="Courier New"/>
              </a:rPr>
              <a:t>&lt;stdint.h&gt; </a:t>
            </a:r>
            <a:r>
              <a:rPr lang="en-US" sz="2400">
                <a:solidFill>
                  <a:srgbClr val="353B3E"/>
                </a:solidFill>
              </a:rPr>
              <a:t>the following </a:t>
            </a:r>
            <a:r>
              <a:rPr lang="en-US" sz="2400">
                <a:solidFill>
                  <a:srgbClr val="0070C0"/>
                </a:solidFill>
              </a:rPr>
              <a:t>fixed size types </a:t>
            </a:r>
            <a:r>
              <a:rPr lang="en-US" sz="2400">
                <a:solidFill>
                  <a:srgbClr val="353B3E"/>
                </a:solidFill>
              </a:rPr>
              <a:t>are defined for use in these situations:</a:t>
            </a:r>
            <a:endParaRPr/>
          </a:p>
        </p:txBody>
      </p:sp>
      <p:sp>
        <p:nvSpPr>
          <p:cNvPr id="1154" name="Google Shape;1154;p52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aphicFrame>
        <p:nvGraphicFramePr>
          <p:cNvPr id="1155" name="Google Shape;1155;p52"/>
          <p:cNvGraphicFramePr/>
          <p:nvPr/>
        </p:nvGraphicFramePr>
        <p:xfrm>
          <a:off x="2699725" y="2603721"/>
          <a:ext cx="7020750" cy="3503750"/>
        </p:xfrm>
        <a:graphic>
          <a:graphicData uri="http://schemas.openxmlformats.org/drawingml/2006/table">
            <a:tbl>
              <a:tblPr firstRow="1" bandRow="1">
                <a:noFill/>
                <a:tableStyleId>{06E3E913-128D-4CB3-86E9-6DBE603C5090}</a:tableStyleId>
              </a:tblPr>
              <a:tblGrid>
                <a:gridCol w="190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61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Signed Data types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Unsigned Data types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Exact Size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int8_t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uint8_t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 bits (1 byte)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int16_t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uint16_t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 bits (2 bytes)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int32_t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uint32_t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32 bits (4 bytes)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int64_t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uint64_t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64 bits (8 bytes)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C487BED-A634-E555-413F-673DACF5E551}"/>
                  </a:ext>
                </a:extLst>
              </p14:cNvPr>
              <p14:cNvContentPartPr/>
              <p14:nvPr/>
            </p14:nvContentPartPr>
            <p14:xfrm>
              <a:off x="873360" y="3006360"/>
              <a:ext cx="2017080" cy="878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C487BED-A634-E555-413F-673DACF5E5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000" y="2997000"/>
                <a:ext cx="2035800" cy="897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53"/>
          <p:cNvSpPr txBox="1">
            <a:spLocks noGrp="1"/>
          </p:cNvSpPr>
          <p:nvPr>
            <p:ph type="title"/>
          </p:nvPr>
        </p:nvSpPr>
        <p:spPr>
          <a:xfrm>
            <a:off x="505420" y="119999"/>
            <a:ext cx="11202025" cy="474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vs Java: Expression Type Promotions, Demotions, Casts</a:t>
            </a:r>
            <a:endParaRPr/>
          </a:p>
        </p:txBody>
      </p:sp>
      <p:sp>
        <p:nvSpPr>
          <p:cNvPr id="1161" name="Google Shape;1161;p53"/>
          <p:cNvSpPr txBox="1">
            <a:spLocks noGrp="1"/>
          </p:cNvSpPr>
          <p:nvPr>
            <p:ph type="body" idx="1"/>
          </p:nvPr>
        </p:nvSpPr>
        <p:spPr>
          <a:xfrm>
            <a:off x="264960" y="629360"/>
            <a:ext cx="11812859" cy="271432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>
                <a:solidFill>
                  <a:srgbClr val="353B3E"/>
                </a:solidFill>
              </a:rPr>
              <a:t>Java: </a:t>
            </a:r>
            <a:r>
              <a:rPr lang="en-US" sz="2400">
                <a:solidFill>
                  <a:schemeClr val="accent1"/>
                </a:solidFill>
              </a:rPr>
              <a:t>demotions</a:t>
            </a:r>
            <a:r>
              <a:rPr lang="en-US" sz="2400"/>
              <a:t> </a:t>
            </a:r>
            <a:r>
              <a:rPr lang="en-US" sz="2400">
                <a:solidFill>
                  <a:srgbClr val="353B3E"/>
                </a:solidFill>
              </a:rPr>
              <a:t>are</a:t>
            </a:r>
            <a:r>
              <a:rPr lang="en-US" sz="2400"/>
              <a:t> </a:t>
            </a:r>
            <a:r>
              <a:rPr lang="en-US" sz="2400" u="sng">
                <a:solidFill>
                  <a:schemeClr val="accent1"/>
                </a:solidFill>
              </a:rPr>
              <a:t>not</a:t>
            </a:r>
            <a:r>
              <a:rPr lang="en-US" sz="2400">
                <a:solidFill>
                  <a:schemeClr val="accent1"/>
                </a:solidFill>
              </a:rPr>
              <a:t> automatic</a:t>
            </a:r>
            <a:br>
              <a:rPr lang="en-US" sz="2400"/>
            </a:br>
            <a:r>
              <a:rPr lang="en-US" sz="2400"/>
              <a:t>C: </a:t>
            </a:r>
            <a:r>
              <a:rPr lang="en-US" sz="2400">
                <a:solidFill>
                  <a:schemeClr val="accent1"/>
                </a:solidFill>
              </a:rPr>
              <a:t>demotions</a:t>
            </a:r>
            <a:r>
              <a:rPr lang="en-US" sz="2400"/>
              <a:t> are </a:t>
            </a:r>
            <a:r>
              <a:rPr lang="en-US" sz="2400">
                <a:solidFill>
                  <a:schemeClr val="accent1"/>
                </a:solidFill>
              </a:rPr>
              <a:t>automatic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100"/>
              <a:buChar char="•"/>
            </a:pPr>
            <a:r>
              <a:rPr lang="en-US" b="1">
                <a:solidFill>
                  <a:srgbClr val="0070C0"/>
                </a:solidFill>
              </a:rPr>
              <a:t>Cast</a:t>
            </a:r>
            <a:r>
              <a:rPr lang="en-US"/>
              <a:t>: </a:t>
            </a:r>
            <a:r>
              <a:rPr lang="en-US">
                <a:solidFill>
                  <a:srgbClr val="353B3E"/>
                </a:solidFill>
              </a:rPr>
              <a:t>a unary operator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variable_type) </a:t>
            </a:r>
            <a:r>
              <a:rPr lang="en-US" b="1">
                <a:solidFill>
                  <a:srgbClr val="0070C0"/>
                </a:solidFill>
              </a:rPr>
              <a:t>explicitly converts the type </a:t>
            </a:r>
            <a:r>
              <a:rPr lang="en-US">
                <a:solidFill>
                  <a:srgbClr val="353B3E"/>
                </a:solidFill>
              </a:rPr>
              <a:t>the value of an expression to </a:t>
            </a:r>
            <a:r>
              <a:rPr lang="en-US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variable_type 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</a:pPr>
            <a:r>
              <a:rPr lang="en-US">
                <a:solidFill>
                  <a:srgbClr val="353B3E"/>
                </a:solidFill>
              </a:rPr>
              <a:t>To explicitly get the floating-point equivalent of the </a:t>
            </a:r>
            <a:r>
              <a:rPr lang="en-US" b="1" i="1">
                <a:solidFill>
                  <a:srgbClr val="F37440"/>
                </a:solidFill>
              </a:rPr>
              <a:t>integer variable </a:t>
            </a:r>
            <a:r>
              <a:rPr lang="en-US" b="1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b="1">
                <a:solidFill>
                  <a:srgbClr val="7030A0"/>
                </a:solidFill>
              </a:rPr>
              <a:t> </a:t>
            </a:r>
            <a:r>
              <a:rPr lang="en-US">
                <a:solidFill>
                  <a:srgbClr val="353B3E"/>
                </a:solidFill>
              </a:rPr>
              <a:t>you would use a cast and write </a:t>
            </a:r>
            <a:r>
              <a:rPr lang="en-US" sz="20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24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(float)</a:t>
            </a:r>
            <a:r>
              <a:rPr lang="en-US" sz="2400" b="1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2000" b="1">
              <a:solidFill>
                <a:srgbClr val="7030A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62" name="Google Shape;1162;p53"/>
          <p:cNvSpPr txBox="1"/>
          <p:nvPr/>
        </p:nvSpPr>
        <p:spPr>
          <a:xfrm>
            <a:off x="2450388" y="3514319"/>
            <a:ext cx="8186854" cy="3170099"/>
          </a:xfrm>
          <a:prstGeom prst="rect">
            <a:avLst/>
          </a:prstGeom>
          <a:solidFill>
            <a:srgbClr val="FFF3DA">
              <a:alpha val="80000"/>
            </a:srgb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onsolas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int i;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char c;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 = c;         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/*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Implicit promotion 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           /* OK in Java and C */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c = i;         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/*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Implicit demotion */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/* Java: Compile time error */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US" sz="2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/* C: OK; truncation */  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c = </a:t>
            </a:r>
            <a:r>
              <a:rPr lang="en-US" sz="20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(char)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i;   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/*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Explicit demotion using a </a:t>
            </a:r>
            <a:r>
              <a:rPr lang="en-US" sz="20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cast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*/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/* Java: OK; truncation */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           /* C: OK; truncation */</a:t>
            </a:r>
            <a:endParaRPr/>
          </a:p>
        </p:txBody>
      </p:sp>
      <p:sp>
        <p:nvSpPr>
          <p:cNvPr id="1163" name="Google Shape;1163;p53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D71EE5E-9352-D270-0208-76E02F2A5472}"/>
                  </a:ext>
                </a:extLst>
              </p14:cNvPr>
              <p14:cNvContentPartPr/>
              <p14:nvPr/>
            </p14:nvContentPartPr>
            <p14:xfrm>
              <a:off x="8324640" y="439200"/>
              <a:ext cx="3351240" cy="3065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D71EE5E-9352-D270-0208-76E02F2A54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15280" y="429840"/>
                <a:ext cx="3369960" cy="3083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54"/>
          <p:cNvSpPr txBox="1">
            <a:spLocks noGrp="1"/>
          </p:cNvSpPr>
          <p:nvPr>
            <p:ph type="title"/>
          </p:nvPr>
        </p:nvSpPr>
        <p:spPr>
          <a:xfrm>
            <a:off x="587482" y="24277"/>
            <a:ext cx="10515600" cy="541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Java versus C: Mostly Similar Syntax</a:t>
            </a:r>
            <a:endParaRPr/>
          </a:p>
        </p:txBody>
      </p:sp>
      <p:sp>
        <p:nvSpPr>
          <p:cNvPr id="1169" name="Google Shape;1169;p54"/>
          <p:cNvSpPr/>
          <p:nvPr/>
        </p:nvSpPr>
        <p:spPr>
          <a:xfrm>
            <a:off x="758739" y="809752"/>
            <a:ext cx="3799846" cy="1058053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int x = 42 + (7 * -5);</a:t>
            </a:r>
            <a:endParaRPr sz="2200" i="1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double pi = 3.14159;</a:t>
            </a:r>
            <a:endParaRPr sz="22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char c = 'Q';</a:t>
            </a:r>
            <a:endParaRPr sz="2200" i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0" name="Google Shape;1170;p54"/>
          <p:cNvSpPr/>
          <p:nvPr/>
        </p:nvSpPr>
        <p:spPr>
          <a:xfrm>
            <a:off x="853023" y="2224694"/>
            <a:ext cx="9722476" cy="1740938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(int i 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= 0; i &lt; end; i++) { </a:t>
            </a:r>
            <a:r>
              <a:rPr lang="en-US" sz="2200" i="1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variable i is a loop guard</a:t>
            </a:r>
            <a:endParaRPr sz="2200" i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if (i % 2 == 0) { </a:t>
            </a:r>
            <a:endParaRPr sz="2200" i="1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    x += i;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171" name="Google Shape;1171;p54"/>
          <p:cNvSpPr/>
          <p:nvPr/>
        </p:nvSpPr>
        <p:spPr>
          <a:xfrm>
            <a:off x="758739" y="4084800"/>
            <a:ext cx="7003716" cy="2352973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int i;  </a:t>
            </a:r>
            <a:r>
              <a:rPr lang="en-US" sz="24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i initial value is undefined</a:t>
            </a:r>
            <a:b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if (i)    </a:t>
            </a:r>
            <a:r>
              <a:rPr lang="en-US" sz="24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/* is the same as (i != 0) */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statement1;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else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statement2;</a:t>
            </a:r>
            <a:endParaRPr/>
          </a:p>
        </p:txBody>
      </p:sp>
      <p:sp>
        <p:nvSpPr>
          <p:cNvPr id="1172" name="Google Shape;1172;p54"/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1173" name="Google Shape;1173;p54"/>
          <p:cNvGrpSpPr/>
          <p:nvPr/>
        </p:nvGrpSpPr>
        <p:grpSpPr>
          <a:xfrm>
            <a:off x="7522142" y="4909311"/>
            <a:ext cx="3929613" cy="1323439"/>
            <a:chOff x="4243055" y="5410029"/>
            <a:chExt cx="3929613" cy="1323439"/>
          </a:xfrm>
        </p:grpSpPr>
        <p:sp>
          <p:nvSpPr>
            <p:cNvPr id="1174" name="Google Shape;1174;p54"/>
            <p:cNvSpPr txBox="1"/>
            <p:nvPr/>
          </p:nvSpPr>
          <p:spPr>
            <a:xfrm>
              <a:off x="4642534" y="5410029"/>
              <a:ext cx="3530134" cy="1323439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Which statement is executed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after the if statement test?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Depends on what value of i,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is i zero or non-zero </a:t>
              </a:r>
              <a:endParaRPr/>
            </a:p>
          </p:txBody>
        </p:sp>
        <p:sp>
          <p:nvSpPr>
            <p:cNvPr id="1175" name="Google Shape;1175;p54"/>
            <p:cNvSpPr/>
            <p:nvPr/>
          </p:nvSpPr>
          <p:spPr>
            <a:xfrm>
              <a:off x="4243055" y="5867422"/>
              <a:ext cx="363879" cy="242799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55"/>
          <p:cNvSpPr txBox="1">
            <a:spLocks noGrp="1"/>
          </p:cNvSpPr>
          <p:nvPr>
            <p:ph type="title"/>
          </p:nvPr>
        </p:nvSpPr>
        <p:spPr>
          <a:xfrm>
            <a:off x="519102" y="64941"/>
            <a:ext cx="10515600" cy="578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Conditional Statements </a:t>
            </a:r>
            <a:r>
              <a:rPr lang="en-US" sz="2400"/>
              <a:t>(</a:t>
            </a:r>
            <a:r>
              <a:rPr lang="en-US" sz="24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if, while, do...while, for</a:t>
            </a:r>
            <a:r>
              <a:rPr lang="en-US" sz="2400"/>
              <a:t>)</a:t>
            </a:r>
            <a:endParaRPr/>
          </a:p>
        </p:txBody>
      </p:sp>
      <p:sp>
        <p:nvSpPr>
          <p:cNvPr id="1181" name="Google Shape;1181;p55"/>
          <p:cNvSpPr txBox="1">
            <a:spLocks noGrp="1"/>
          </p:cNvSpPr>
          <p:nvPr>
            <p:ph type="body" idx="1"/>
          </p:nvPr>
        </p:nvSpPr>
        <p:spPr>
          <a:xfrm>
            <a:off x="819184" y="809565"/>
            <a:ext cx="11108594" cy="566185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-US" sz="2200" b="1">
                <a:solidFill>
                  <a:srgbClr val="0070C0"/>
                </a:solidFill>
              </a:rPr>
              <a:t>C conditional test expressions</a:t>
            </a:r>
            <a:r>
              <a:rPr lang="en-US" sz="2200">
                <a:solidFill>
                  <a:srgbClr val="353B3E"/>
                </a:solidFill>
              </a:rPr>
              <a:t>: </a:t>
            </a:r>
            <a:r>
              <a:rPr lang="en-US" sz="2200" b="1">
                <a:solidFill>
                  <a:srgbClr val="FF0000"/>
                </a:solidFill>
              </a:rPr>
              <a:t>0 (NULL) is FALSE</a:t>
            </a:r>
            <a:r>
              <a:rPr lang="en-US" sz="2200" b="1"/>
              <a:t>,  </a:t>
            </a:r>
            <a:r>
              <a:rPr lang="en-US" sz="2200" b="1" u="sng">
                <a:solidFill>
                  <a:srgbClr val="00B050"/>
                </a:solidFill>
              </a:rPr>
              <a:t>any</a:t>
            </a:r>
            <a:r>
              <a:rPr lang="en-US" sz="2200" b="1">
                <a:solidFill>
                  <a:srgbClr val="00B050"/>
                </a:solidFill>
              </a:rPr>
              <a:t> non-0 value is TRUE 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200"/>
              <a:buChar char="•"/>
            </a:pPr>
            <a:r>
              <a:rPr lang="en-US" sz="2200" b="1">
                <a:solidFill>
                  <a:srgbClr val="FF0000"/>
                </a:solidFill>
              </a:rPr>
              <a:t>C comparison operators ( ==, !=, &gt;, etc.) </a:t>
            </a:r>
            <a:r>
              <a:rPr lang="en-US" sz="2200" b="1">
                <a:solidFill>
                  <a:srgbClr val="0070C0"/>
                </a:solidFill>
              </a:rPr>
              <a:t>evaluate to either 0 (false) or 1 (true)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400"/>
              <a:buChar char="•"/>
            </a:pPr>
            <a:r>
              <a:rPr lang="en-US" sz="2400">
                <a:solidFill>
                  <a:srgbClr val="00B050"/>
                </a:solidFill>
              </a:rPr>
              <a:t>Legal in Java and in C:</a:t>
            </a:r>
            <a:endParaRPr/>
          </a:p>
          <a:p>
            <a:pPr marL="577850" lvl="1" indent="-96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endParaRPr sz="2000"/>
          </a:p>
          <a:p>
            <a:pPr marL="577850" lvl="1" indent="-460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800"/>
              <a:buNone/>
            </a:pPr>
            <a:endParaRPr sz="2800"/>
          </a:p>
          <a:p>
            <a:pPr marL="914400" lvl="2" indent="-428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3000"/>
              <a:buNone/>
            </a:pPr>
            <a:endParaRPr sz="3000"/>
          </a:p>
          <a:p>
            <a:pPr marL="914400" lvl="2" indent="-106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endParaRPr sz="2000">
              <a:solidFill>
                <a:srgbClr val="FF0000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 sz="2400">
                <a:solidFill>
                  <a:srgbClr val="FF0000"/>
                </a:solidFill>
              </a:rPr>
              <a:t>Illegal in Java</a:t>
            </a:r>
            <a:r>
              <a:rPr lang="en-US" sz="2400"/>
              <a:t>, </a:t>
            </a:r>
            <a:r>
              <a:rPr lang="en-US" sz="2400">
                <a:solidFill>
                  <a:srgbClr val="00B050"/>
                </a:solidFill>
              </a:rPr>
              <a:t>but </a:t>
            </a:r>
            <a:r>
              <a:rPr lang="en-US" sz="2400" b="1">
                <a:solidFill>
                  <a:srgbClr val="00B050"/>
                </a:solidFill>
              </a:rPr>
              <a:t>legal</a:t>
            </a:r>
            <a:r>
              <a:rPr lang="en-US" sz="2400">
                <a:solidFill>
                  <a:srgbClr val="00B050"/>
                </a:solidFill>
              </a:rPr>
              <a:t> in C (often a typo!):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3200"/>
              <a:buNone/>
            </a:pPr>
            <a:endParaRPr sz="3200"/>
          </a:p>
        </p:txBody>
      </p:sp>
      <p:sp>
        <p:nvSpPr>
          <p:cNvPr id="1182" name="Google Shape;1182;p55"/>
          <p:cNvSpPr txBox="1"/>
          <p:nvPr/>
        </p:nvSpPr>
        <p:spPr>
          <a:xfrm>
            <a:off x="2534852" y="2494875"/>
            <a:ext cx="2733768" cy="163121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 = 0;</a:t>
            </a:r>
            <a:b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(i 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5)</a:t>
            </a:r>
            <a:b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000" i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statement1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b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000" i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statement2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</p:txBody>
      </p:sp>
      <p:sp>
        <p:nvSpPr>
          <p:cNvPr id="1183" name="Google Shape;1183;p55"/>
          <p:cNvSpPr txBox="1"/>
          <p:nvPr/>
        </p:nvSpPr>
        <p:spPr>
          <a:xfrm>
            <a:off x="2621756" y="4681928"/>
            <a:ext cx="2733768" cy="163121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 = 0;</a:t>
            </a:r>
            <a:b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(i 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5)</a:t>
            </a:r>
            <a:b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000" i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statement1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b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000" i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statement2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</p:txBody>
      </p:sp>
      <p:grpSp>
        <p:nvGrpSpPr>
          <p:cNvPr id="1184" name="Google Shape;1184;p55"/>
          <p:cNvGrpSpPr/>
          <p:nvPr/>
        </p:nvGrpSpPr>
        <p:grpSpPr>
          <a:xfrm>
            <a:off x="5355524" y="4724996"/>
            <a:ext cx="4369543" cy="1323439"/>
            <a:chOff x="4343030" y="4978705"/>
            <a:chExt cx="4316888" cy="1323439"/>
          </a:xfrm>
        </p:grpSpPr>
        <p:sp>
          <p:nvSpPr>
            <p:cNvPr id="1185" name="Google Shape;1185;p55"/>
            <p:cNvSpPr txBox="1"/>
            <p:nvPr/>
          </p:nvSpPr>
          <p:spPr>
            <a:xfrm>
              <a:off x="4706721" y="4978705"/>
              <a:ext cx="3953197" cy="1323439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Assignment operators evaluate to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the value that is assigned, so….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Which statement is executed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after the if statement test?</a:t>
              </a:r>
              <a:endParaRPr/>
            </a:p>
          </p:txBody>
        </p:sp>
        <p:sp>
          <p:nvSpPr>
            <p:cNvPr id="1186" name="Google Shape;1186;p55"/>
            <p:cNvSpPr/>
            <p:nvPr/>
          </p:nvSpPr>
          <p:spPr>
            <a:xfrm>
              <a:off x="4343030" y="5266077"/>
              <a:ext cx="337931" cy="268356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7" name="Google Shape;1187;p55"/>
          <p:cNvGrpSpPr/>
          <p:nvPr/>
        </p:nvGrpSpPr>
        <p:grpSpPr>
          <a:xfrm>
            <a:off x="5293629" y="2795167"/>
            <a:ext cx="3862788" cy="707886"/>
            <a:chOff x="4353339" y="4901332"/>
            <a:chExt cx="3862788" cy="707886"/>
          </a:xfrm>
        </p:grpSpPr>
        <p:sp>
          <p:nvSpPr>
            <p:cNvPr id="1188" name="Google Shape;1188;p55"/>
            <p:cNvSpPr txBox="1"/>
            <p:nvPr/>
          </p:nvSpPr>
          <p:spPr>
            <a:xfrm>
              <a:off x="4685993" y="4901332"/>
              <a:ext cx="3530134" cy="707886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Which statement is executed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after the if statement test?</a:t>
              </a:r>
              <a:endParaRPr/>
            </a:p>
          </p:txBody>
        </p:sp>
        <p:sp>
          <p:nvSpPr>
            <p:cNvPr id="1189" name="Google Shape;1189;p55"/>
            <p:cNvSpPr/>
            <p:nvPr/>
          </p:nvSpPr>
          <p:spPr>
            <a:xfrm>
              <a:off x="4353339" y="5009322"/>
              <a:ext cx="337931" cy="268356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0" name="Google Shape;1190;p55"/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56"/>
          <p:cNvSpPr txBox="1">
            <a:spLocks noGrp="1"/>
          </p:cNvSpPr>
          <p:nvPr>
            <p:ph type="body" idx="1"/>
          </p:nvPr>
        </p:nvSpPr>
        <p:spPr>
          <a:xfrm>
            <a:off x="306636" y="1360258"/>
            <a:ext cx="11578728" cy="4454553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>
                <a:solidFill>
                  <a:schemeClr val="dk2"/>
                </a:solidFill>
              </a:rPr>
              <a:t>In evaluation of </a:t>
            </a:r>
            <a:r>
              <a:rPr lang="en-US" sz="2400">
                <a:solidFill>
                  <a:srgbClr val="2C895B"/>
                </a:solidFill>
              </a:rPr>
              <a:t>conditional guard expressions, </a:t>
            </a:r>
            <a:r>
              <a:rPr lang="en-US" sz="2400">
                <a:solidFill>
                  <a:schemeClr val="dk2"/>
                </a:solidFill>
              </a:rPr>
              <a:t>C uses what is called </a:t>
            </a:r>
            <a:r>
              <a:rPr lang="en-US" sz="2400" b="1">
                <a:solidFill>
                  <a:srgbClr val="C00000"/>
                </a:solidFill>
              </a:rPr>
              <a:t>short circu</a:t>
            </a:r>
            <a:r>
              <a:rPr lang="en-US" sz="2400">
                <a:solidFill>
                  <a:srgbClr val="C00000"/>
                </a:solidFill>
              </a:rPr>
              <a:t>it </a:t>
            </a:r>
            <a:r>
              <a:rPr lang="en-US" sz="2400">
                <a:solidFill>
                  <a:schemeClr val="dk2"/>
                </a:solidFill>
              </a:rPr>
              <a:t>or</a:t>
            </a:r>
            <a:r>
              <a:rPr lang="en-US" sz="2400">
                <a:solidFill>
                  <a:srgbClr val="C00000"/>
                </a:solidFill>
              </a:rPr>
              <a:t> </a:t>
            </a:r>
            <a:r>
              <a:rPr lang="en-US" sz="2400" b="1">
                <a:solidFill>
                  <a:srgbClr val="C00000"/>
                </a:solidFill>
              </a:rPr>
              <a:t>minimal</a:t>
            </a:r>
            <a:r>
              <a:rPr lang="en-US" sz="2400">
                <a:solidFill>
                  <a:srgbClr val="C00000"/>
                </a:solidFill>
              </a:rPr>
              <a:t> evaluation</a:t>
            </a:r>
            <a:endParaRPr/>
          </a:p>
          <a:p>
            <a:pPr marL="234950" lvl="0" indent="-63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3600"/>
              <a:buNone/>
            </a:pPr>
            <a:endParaRPr sz="3600">
              <a:solidFill>
                <a:schemeClr val="dk2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 b="1">
                <a:solidFill>
                  <a:schemeClr val="dk2"/>
                </a:solidFill>
              </a:rPr>
              <a:t>Each</a:t>
            </a:r>
            <a:r>
              <a:rPr lang="en-US" sz="2400">
                <a:solidFill>
                  <a:srgbClr val="F37440"/>
                </a:solidFill>
              </a:rPr>
              <a:t> expression argument </a:t>
            </a:r>
            <a:r>
              <a:rPr lang="en-US" sz="2400">
                <a:solidFill>
                  <a:schemeClr val="dk2"/>
                </a:solidFill>
              </a:rPr>
              <a:t>is </a:t>
            </a:r>
            <a:r>
              <a:rPr lang="en-US" sz="2400">
                <a:solidFill>
                  <a:srgbClr val="2C895B"/>
                </a:solidFill>
              </a:rPr>
              <a:t>evaluated </a:t>
            </a:r>
            <a:r>
              <a:rPr lang="en-US" sz="2400" b="1">
                <a:solidFill>
                  <a:srgbClr val="2C895B"/>
                </a:solidFill>
              </a:rPr>
              <a:t>in sequence </a:t>
            </a:r>
            <a:r>
              <a:rPr lang="en-US" sz="2400">
                <a:solidFill>
                  <a:srgbClr val="2C895B"/>
                </a:solidFill>
              </a:rPr>
              <a:t>from </a:t>
            </a:r>
            <a:r>
              <a:rPr lang="en-US" sz="2400">
                <a:solidFill>
                  <a:schemeClr val="accent1"/>
                </a:solidFill>
              </a:rPr>
              <a:t>left to right </a:t>
            </a:r>
            <a:r>
              <a:rPr lang="en-US" sz="2400">
                <a:solidFill>
                  <a:schemeClr val="dk2"/>
                </a:solidFill>
              </a:rPr>
              <a:t>including any </a:t>
            </a:r>
            <a:r>
              <a:rPr lang="en-US" sz="2400">
                <a:solidFill>
                  <a:srgbClr val="FF0000"/>
                </a:solidFill>
              </a:rPr>
              <a:t>side effects  </a:t>
            </a:r>
            <a:r>
              <a:rPr lang="en-US" sz="2400">
                <a:solidFill>
                  <a:schemeClr val="dk2"/>
                </a:solidFill>
              </a:rPr>
              <a:t>(modified using parenthesis), </a:t>
            </a:r>
            <a:r>
              <a:rPr lang="en-US" sz="2400" b="1">
                <a:solidFill>
                  <a:srgbClr val="0070C0"/>
                </a:solidFill>
              </a:rPr>
              <a:t>before</a:t>
            </a:r>
            <a:r>
              <a:rPr lang="en-US" sz="2400">
                <a:solidFill>
                  <a:schemeClr val="dk2"/>
                </a:solidFill>
              </a:rPr>
              <a:t> (optionally) </a:t>
            </a:r>
            <a:r>
              <a:rPr lang="en-US" sz="2400">
                <a:solidFill>
                  <a:srgbClr val="2C895B"/>
                </a:solidFill>
              </a:rPr>
              <a:t>evaluating the next expression argument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>
                <a:solidFill>
                  <a:schemeClr val="dk2"/>
                </a:solidFill>
              </a:rPr>
              <a:t>If after </a:t>
            </a:r>
            <a:r>
              <a:rPr lang="en-US" sz="2400">
                <a:solidFill>
                  <a:srgbClr val="2C895B"/>
                </a:solidFill>
              </a:rPr>
              <a:t>evaluating an argument</a:t>
            </a:r>
            <a:r>
              <a:rPr lang="en-US" sz="2400">
                <a:solidFill>
                  <a:schemeClr val="dk2"/>
                </a:solidFill>
              </a:rPr>
              <a:t>, the </a:t>
            </a:r>
            <a:r>
              <a:rPr lang="en-US" sz="240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>
                <a:solidFill>
                  <a:schemeClr val="dk2"/>
                </a:solidFill>
              </a:rPr>
              <a:t>, then the </a:t>
            </a:r>
            <a:r>
              <a:rPr lang="en-US" sz="240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>
                <a:solidFill>
                  <a:srgbClr val="7030A0"/>
                </a:solidFill>
              </a:rPr>
              <a:t>(for performance)  </a:t>
            </a:r>
            <a:endParaRPr/>
          </a:p>
          <a:p>
            <a:pPr marL="23495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None/>
            </a:pPr>
            <a:endParaRPr/>
          </a:p>
        </p:txBody>
      </p:sp>
      <p:sp>
        <p:nvSpPr>
          <p:cNvPr id="1196" name="Google Shape;1196;p56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Program Flow – Short Circuit or Minimal Evaluation</a:t>
            </a:r>
            <a:endParaRPr/>
          </a:p>
        </p:txBody>
      </p:sp>
      <p:sp>
        <p:nvSpPr>
          <p:cNvPr id="1197" name="Google Shape;1197;p56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198" name="Google Shape;1198;p56"/>
          <p:cNvSpPr/>
          <p:nvPr/>
        </p:nvSpPr>
        <p:spPr>
          <a:xfrm>
            <a:off x="687538" y="2365823"/>
            <a:ext cx="10443989" cy="443389"/>
          </a:xfrm>
          <a:prstGeom prst="roundRect">
            <a:avLst>
              <a:gd name="adj" fmla="val 5733"/>
            </a:avLst>
          </a:prstGeom>
          <a:solidFill>
            <a:srgbClr val="F2F2F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((</a:t>
            </a:r>
            <a:r>
              <a:rPr lang="en-US" sz="22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5) </a:t>
            </a:r>
            <a:r>
              <a:rPr lang="en-US" sz="2200">
                <a:solidFill>
                  <a:srgbClr val="F37440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22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3))  </a:t>
            </a:r>
            <a:r>
              <a:rPr lang="en-US" sz="2200" b="1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2200" b="1" i="1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if x == 5</a:t>
            </a:r>
            <a:r>
              <a:rPr lang="en-US" sz="2200" b="1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then </a:t>
            </a:r>
            <a:r>
              <a:rPr lang="en-US" sz="2200" b="1" i="1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y &gt; 3 is not evaluated</a:t>
            </a:r>
            <a:endParaRPr/>
          </a:p>
        </p:txBody>
      </p:sp>
      <p:sp>
        <p:nvSpPr>
          <p:cNvPr id="1199" name="Google Shape;1199;p56"/>
          <p:cNvSpPr/>
          <p:nvPr/>
        </p:nvSpPr>
        <p:spPr>
          <a:xfrm>
            <a:off x="1874521" y="2862723"/>
            <a:ext cx="322530" cy="317784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56"/>
          <p:cNvSpPr/>
          <p:nvPr/>
        </p:nvSpPr>
        <p:spPr>
          <a:xfrm>
            <a:off x="3603671" y="2831848"/>
            <a:ext cx="322530" cy="317784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57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Program Flow – Short Circuit or Minimal Evaluation</a:t>
            </a:r>
            <a:endParaRPr/>
          </a:p>
        </p:txBody>
      </p:sp>
      <p:sp>
        <p:nvSpPr>
          <p:cNvPr id="1206" name="Google Shape;1206;p57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207" name="Google Shape;1207;p57"/>
          <p:cNvSpPr/>
          <p:nvPr/>
        </p:nvSpPr>
        <p:spPr>
          <a:xfrm>
            <a:off x="698748" y="1339169"/>
            <a:ext cx="10188530" cy="791766"/>
          </a:xfrm>
          <a:prstGeom prst="roundRect">
            <a:avLst>
              <a:gd name="adj" fmla="val 573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-US" sz="22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(a != 0) 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&amp;&amp; </a:t>
            </a:r>
            <a:r>
              <a:rPr lang="en-US" sz="22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func(b)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    </a:t>
            </a: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if a is 0, </a:t>
            </a:r>
            <a:r>
              <a:rPr lang="en-US" sz="2200" i="1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func(b)</a:t>
            </a: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is not called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-US" sz="2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do_something();</a:t>
            </a:r>
            <a:endParaRPr/>
          </a:p>
        </p:txBody>
      </p:sp>
      <p:sp>
        <p:nvSpPr>
          <p:cNvPr id="1208" name="Google Shape;1208;p57"/>
          <p:cNvSpPr/>
          <p:nvPr/>
        </p:nvSpPr>
        <p:spPr>
          <a:xfrm>
            <a:off x="625366" y="2818738"/>
            <a:ext cx="10592873" cy="3183049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if </a:t>
            </a:r>
            <a:r>
              <a:rPr lang="en-US" sz="2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2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2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(x &gt; 0) 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&amp;&amp; </a:t>
            </a:r>
            <a:r>
              <a:rPr lang="en-US" sz="22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(c == 'Q')</a:t>
            </a:r>
            <a:r>
              <a:rPr lang="en-US" sz="22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evaluates to non zero (true)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then (b == 3) is not tested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while </a:t>
            </a:r>
            <a:r>
              <a:rPr lang="en-US" sz="2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2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2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(x &gt; 0) 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&amp;&amp; </a:t>
            </a:r>
            <a:r>
              <a:rPr lang="en-US" sz="22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(c == 'Q')</a:t>
            </a:r>
            <a:r>
              <a:rPr lang="en-US" sz="22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22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|| (b == 3)</a:t>
            </a:r>
            <a:r>
              <a:rPr lang="en-US" sz="2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{  // c short circuit </a:t>
            </a:r>
            <a:endParaRPr sz="2200" i="1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x = x / 2;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if (x == 0) {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	 return 0; 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58"/>
          <p:cNvSpPr txBox="1">
            <a:spLocks noGrp="1"/>
          </p:cNvSpPr>
          <p:nvPr>
            <p:ph type="title"/>
          </p:nvPr>
        </p:nvSpPr>
        <p:spPr>
          <a:xfrm>
            <a:off x="486238" y="325710"/>
            <a:ext cx="10515600" cy="396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Be Careful with the comma </a:t>
            </a:r>
            <a:r>
              <a:rPr lang="en-US">
                <a:solidFill>
                  <a:srgbClr val="FF0000"/>
                </a:solidFill>
              </a:rPr>
              <a:t>,</a:t>
            </a:r>
            <a:r>
              <a:rPr lang="en-US"/>
              <a:t> sequence operator</a:t>
            </a:r>
            <a:endParaRPr/>
          </a:p>
        </p:txBody>
      </p:sp>
      <p:sp>
        <p:nvSpPr>
          <p:cNvPr id="1215" name="Google Shape;1215;p58"/>
          <p:cNvSpPr txBox="1">
            <a:spLocks noGrp="1"/>
          </p:cNvSpPr>
          <p:nvPr>
            <p:ph type="body" idx="1"/>
          </p:nvPr>
        </p:nvSpPr>
        <p:spPr>
          <a:xfrm>
            <a:off x="1346560" y="1624298"/>
            <a:ext cx="9498879" cy="394876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>
                <a:solidFill>
                  <a:srgbClr val="353B3E"/>
                </a:solidFill>
              </a:rPr>
              <a:t>Sequence Operator </a:t>
            </a:r>
            <a:r>
              <a:rPr lang="en-US" sz="2400" b="1">
                <a:solidFill>
                  <a:srgbClr val="FF0000"/>
                </a:solidFill>
              </a:rPr>
              <a:t>,</a:t>
            </a:r>
            <a:endParaRPr/>
          </a:p>
          <a:p>
            <a:pPr marL="354012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FF"/>
              </a:buClr>
              <a:buSzPts val="2400"/>
              <a:buNone/>
            </a:pPr>
            <a:r>
              <a:rPr lang="en-US" sz="2400" i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-US" sz="2400" b="1" i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expr1</a:t>
            </a:r>
            <a:r>
              <a:rPr lang="en-US" sz="24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400" b="1" i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expr2</a:t>
            </a:r>
            <a:endParaRPr/>
          </a:p>
          <a:p>
            <a:pPr marL="225425" lvl="0" indent="-2254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>
                <a:solidFill>
                  <a:srgbClr val="353B3E"/>
                </a:solidFill>
              </a:rPr>
              <a:t>Evaluates </a:t>
            </a:r>
            <a:r>
              <a:rPr lang="en-US" sz="2400" i="1">
                <a:solidFill>
                  <a:srgbClr val="0070C0"/>
                </a:solidFill>
              </a:rPr>
              <a:t>expr1</a:t>
            </a:r>
            <a:r>
              <a:rPr lang="en-US" sz="2400">
                <a:solidFill>
                  <a:srgbClr val="353B3E"/>
                </a:solidFill>
              </a:rPr>
              <a:t> first and then </a:t>
            </a:r>
            <a:r>
              <a:rPr lang="en-US" sz="2400" i="1">
                <a:solidFill>
                  <a:srgbClr val="0070C0"/>
                </a:solidFill>
              </a:rPr>
              <a:t>expr2</a:t>
            </a:r>
            <a:r>
              <a:rPr lang="en-US" sz="2400" i="1">
                <a:solidFill>
                  <a:srgbClr val="353B3E"/>
                </a:solidFill>
              </a:rPr>
              <a:t> </a:t>
            </a:r>
            <a:r>
              <a:rPr lang="en-US" sz="2400">
                <a:solidFill>
                  <a:srgbClr val="353B3E"/>
                </a:solidFill>
              </a:rPr>
              <a:t>evaluates to or returns </a:t>
            </a:r>
            <a:r>
              <a:rPr lang="en-US" sz="2400" i="1">
                <a:solidFill>
                  <a:srgbClr val="0070C0"/>
                </a:solidFill>
              </a:rPr>
              <a:t>expr2</a:t>
            </a:r>
            <a:endParaRPr/>
          </a:p>
          <a:p>
            <a:pPr marL="914400" lvl="2" indent="-809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400"/>
              <a:buNone/>
            </a:pPr>
            <a:endParaRPr sz="2400"/>
          </a:p>
          <a:p>
            <a:pPr marL="354012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400"/>
              <a:buNone/>
            </a:pPr>
            <a:endParaRPr sz="2400"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>
                <a:solidFill>
                  <a:srgbClr val="353B3E"/>
                </a:solidFill>
              </a:rPr>
              <a:t>Unexpected results with </a:t>
            </a:r>
            <a:r>
              <a:rPr lang="en-US" sz="2400" b="1">
                <a:solidFill>
                  <a:srgbClr val="FF0000"/>
                </a:solidFill>
              </a:rPr>
              <a:t>,</a:t>
            </a:r>
            <a:r>
              <a:rPr lang="en-US" sz="2400">
                <a:solidFill>
                  <a:srgbClr val="353B3E"/>
                </a:solidFill>
              </a:rPr>
              <a:t> operator (some compilers will warn)</a:t>
            </a:r>
            <a:endParaRPr/>
          </a:p>
        </p:txBody>
      </p:sp>
      <p:sp>
        <p:nvSpPr>
          <p:cNvPr id="1216" name="Google Shape;1216;p58"/>
          <p:cNvSpPr txBox="1"/>
          <p:nvPr/>
        </p:nvSpPr>
        <p:spPr>
          <a:xfrm>
            <a:off x="2220665" y="3183387"/>
            <a:ext cx="5713719" cy="707886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for (i = 0</a:t>
            </a:r>
            <a:r>
              <a:rPr lang="en-US" sz="20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j = 0; i &lt; 10; i++</a:t>
            </a:r>
            <a:r>
              <a:rPr lang="en-US" sz="20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j++)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…</a:t>
            </a:r>
            <a:endParaRPr/>
          </a:p>
        </p:txBody>
      </p:sp>
      <p:sp>
        <p:nvSpPr>
          <p:cNvPr id="1217" name="Google Shape;1217;p58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218" name="Google Shape;1218;p58"/>
          <p:cNvSpPr txBox="1"/>
          <p:nvPr/>
        </p:nvSpPr>
        <p:spPr>
          <a:xfrm>
            <a:off x="2220665" y="4573696"/>
            <a:ext cx="7983208" cy="707886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i = 64</a:t>
            </a:r>
            <a:r>
              <a:rPr lang="en-US" sz="20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323;        </a:t>
            </a:r>
            <a:r>
              <a:rPr lang="en-US" sz="20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i = 64 (assigns first)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i = (64</a:t>
            </a:r>
            <a:r>
              <a:rPr lang="en-US" sz="20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323);     </a:t>
            </a:r>
            <a:r>
              <a:rPr lang="en-US" sz="20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i = 323 (value of expression)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963A896-25CA-ACC3-B5AD-F7C13D6AB0C6}"/>
                  </a:ext>
                </a:extLst>
              </p14:cNvPr>
              <p14:cNvContentPartPr/>
              <p14:nvPr/>
            </p14:nvContentPartPr>
            <p14:xfrm>
              <a:off x="406440" y="652320"/>
              <a:ext cx="11487600" cy="4539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963A896-25CA-ACC3-B5AD-F7C13D6AB0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080" y="642960"/>
                <a:ext cx="11506320" cy="4558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59"/>
          <p:cNvSpPr txBox="1">
            <a:spLocks noGrp="1"/>
          </p:cNvSpPr>
          <p:nvPr>
            <p:ph type="title"/>
          </p:nvPr>
        </p:nvSpPr>
        <p:spPr>
          <a:xfrm>
            <a:off x="587482" y="35094"/>
            <a:ext cx="7465848" cy="45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Function Definitions - 1</a:t>
            </a:r>
            <a:endParaRPr/>
          </a:p>
        </p:txBody>
      </p:sp>
      <p:sp>
        <p:nvSpPr>
          <p:cNvPr id="1224" name="Google Shape;1224;p59"/>
          <p:cNvSpPr txBox="1">
            <a:spLocks noGrp="1"/>
          </p:cNvSpPr>
          <p:nvPr>
            <p:ph type="body" idx="1"/>
          </p:nvPr>
        </p:nvSpPr>
        <p:spPr>
          <a:xfrm>
            <a:off x="321082" y="584298"/>
            <a:ext cx="4898834" cy="545074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</a:pPr>
            <a:r>
              <a:rPr lang="en-US" sz="1800" b="1">
                <a:solidFill>
                  <a:schemeClr val="accent5"/>
                </a:solidFill>
              </a:rPr>
              <a:t>C Functions </a:t>
            </a:r>
            <a:r>
              <a:rPr lang="en-US" sz="1800" b="1">
                <a:solidFill>
                  <a:srgbClr val="FF0000"/>
                </a:solidFill>
              </a:rPr>
              <a:t>are not </a:t>
            </a:r>
            <a:r>
              <a:rPr lang="en-US" sz="1800" b="1">
                <a:solidFill>
                  <a:schemeClr val="accent5"/>
                </a:solidFill>
              </a:rPr>
              <a:t>methods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>
                <a:solidFill>
                  <a:schemeClr val="accent1"/>
                </a:solidFill>
              </a:rPr>
              <a:t>no classes, no objects</a:t>
            </a:r>
            <a:endParaRPr sz="1800" b="1">
              <a:solidFill>
                <a:schemeClr val="accent5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</a:pPr>
            <a:r>
              <a:rPr lang="en-US" sz="1800" b="1">
                <a:solidFill>
                  <a:schemeClr val="accent5"/>
                </a:solidFill>
              </a:rPr>
              <a:t>C function definition</a:t>
            </a:r>
            <a:endParaRPr sz="1800">
              <a:solidFill>
                <a:schemeClr val="accent5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</a:pPr>
            <a:r>
              <a:rPr lang="en-US" sz="1800">
                <a:solidFill>
                  <a:schemeClr val="accent5"/>
                </a:solidFill>
              </a:rPr>
              <a:t>returns a value </a:t>
            </a:r>
            <a:r>
              <a:rPr lang="en-US" sz="1800"/>
              <a:t>of </a:t>
            </a: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returnType</a:t>
            </a:r>
            <a:endParaRPr sz="18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Char char="•"/>
            </a:pPr>
            <a:r>
              <a:rPr lang="en-US" sz="1800">
                <a:solidFill>
                  <a:srgbClr val="C00000"/>
                </a:solidFill>
              </a:rPr>
              <a:t>zero</a:t>
            </a:r>
            <a:r>
              <a:rPr lang="en-US" sz="1800">
                <a:solidFill>
                  <a:srgbClr val="0070C0"/>
                </a:solidFill>
              </a:rPr>
              <a:t> or more </a:t>
            </a:r>
            <a:r>
              <a:rPr lang="en-US" sz="1800" b="1" i="1">
                <a:solidFill>
                  <a:srgbClr val="2C895B"/>
                </a:solidFill>
              </a:rPr>
              <a:t>typed</a:t>
            </a:r>
            <a:r>
              <a:rPr lang="en-US" sz="1800"/>
              <a:t> </a:t>
            </a:r>
            <a:r>
              <a:rPr lang="en-US" sz="1800">
                <a:solidFill>
                  <a:schemeClr val="accent5"/>
                </a:solidFill>
              </a:rPr>
              <a:t>parameters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Every program must have initial (start) function: int </a:t>
            </a:r>
            <a:r>
              <a:rPr lang="en-US" sz="1800">
                <a:solidFill>
                  <a:schemeClr val="accent5"/>
                </a:solidFill>
              </a:rPr>
              <a:t>main() </a:t>
            </a:r>
            <a:endParaRPr sz="1800">
              <a:solidFill>
                <a:schemeClr val="dk2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</a:pPr>
            <a:r>
              <a:rPr lang="en-US" sz="1800">
                <a:solidFill>
                  <a:schemeClr val="accent5"/>
                </a:solidFill>
              </a:rPr>
              <a:t>main() </a:t>
            </a:r>
            <a:r>
              <a:rPr lang="en-US" sz="1800">
                <a:solidFill>
                  <a:schemeClr val="dk2"/>
                </a:solidFill>
              </a:rPr>
              <a:t>is the </a:t>
            </a:r>
            <a:r>
              <a:rPr lang="en-US" sz="1800" b="1">
                <a:solidFill>
                  <a:srgbClr val="F3753F"/>
                </a:solidFill>
              </a:rPr>
              <a:t>first function in your code </a:t>
            </a:r>
            <a:r>
              <a:rPr lang="en-US" sz="1800">
                <a:solidFill>
                  <a:schemeClr val="accent6"/>
                </a:solidFill>
              </a:rPr>
              <a:t>to run/execute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</a:pPr>
            <a:r>
              <a:rPr lang="en-US" sz="1800">
                <a:solidFill>
                  <a:schemeClr val="accent5"/>
                </a:solidFill>
              </a:rPr>
              <a:t>main() </a:t>
            </a:r>
            <a:r>
              <a:rPr lang="en-US" sz="1800">
                <a:solidFill>
                  <a:srgbClr val="2C895B"/>
                </a:solidFill>
              </a:rPr>
              <a:t>is </a:t>
            </a:r>
            <a:r>
              <a:rPr lang="en-US" sz="1800" b="1">
                <a:solidFill>
                  <a:srgbClr val="2C895B"/>
                </a:solidFill>
              </a:rPr>
              <a:t>not the first function </a:t>
            </a:r>
            <a:r>
              <a:rPr lang="en-US" sz="1800">
                <a:solidFill>
                  <a:srgbClr val="2C895B"/>
                </a:solidFill>
              </a:rPr>
              <a:t>to run in a Linux process, </a:t>
            </a:r>
            <a:r>
              <a:rPr lang="en-US" sz="1800">
                <a:solidFill>
                  <a:schemeClr val="accent6"/>
                </a:solidFill>
              </a:rPr>
              <a:t>it is </a:t>
            </a:r>
            <a:r>
              <a:rPr lang="en-US" sz="1800">
                <a:solidFill>
                  <a:schemeClr val="dk2"/>
                </a:solidFill>
              </a:rPr>
              <a:t>the </a:t>
            </a:r>
            <a:r>
              <a:rPr lang="en-US" sz="1800" b="1" i="1">
                <a:solidFill>
                  <a:srgbClr val="C00000"/>
                </a:solidFill>
              </a:rPr>
              <a:t>C runtime startup code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later in course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 b="1">
                <a:solidFill>
                  <a:schemeClr val="accent1"/>
                </a:solidFill>
              </a:rPr>
              <a:t>You should never make a call to main() from your code</a:t>
            </a:r>
            <a:endParaRPr/>
          </a:p>
        </p:txBody>
      </p:sp>
      <p:sp>
        <p:nvSpPr>
          <p:cNvPr id="1225" name="Google Shape;1225;p59"/>
          <p:cNvSpPr/>
          <p:nvPr/>
        </p:nvSpPr>
        <p:spPr>
          <a:xfrm>
            <a:off x="5354110" y="2419836"/>
            <a:ext cx="6653090" cy="3895487"/>
          </a:xfrm>
          <a:prstGeom prst="roundRect">
            <a:avLst>
              <a:gd name="adj" fmla="val 573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returns: sum of integers from 1 to max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max)     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function definition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i, sum = </a:t>
            </a:r>
            <a:r>
              <a:rPr lang="en-US" sz="2000">
                <a:solidFill>
                  <a:srgbClr val="00CC9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variable definition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(i = </a:t>
            </a: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i &lt;= max; i++)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sum += i;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sum;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226" name="Google Shape;1226;p59"/>
          <p:cNvSpPr/>
          <p:nvPr/>
        </p:nvSpPr>
        <p:spPr>
          <a:xfrm>
            <a:off x="5354110" y="257447"/>
            <a:ext cx="6720290" cy="2041708"/>
          </a:xfrm>
          <a:prstGeom prst="roundRect">
            <a:avLst>
              <a:gd name="adj" fmla="val 16667"/>
            </a:avLst>
          </a:prstGeom>
          <a:solidFill>
            <a:srgbClr val="FFF3DA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66FF"/>
              </a:buClr>
              <a:buSzPts val="2000"/>
              <a:buFont typeface="Consolas"/>
              <a:buNone/>
            </a:pP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returnType</a:t>
            </a:r>
            <a:r>
              <a:rPr lang="en-US" sz="2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fname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param1, …, 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paramN)</a:t>
            </a:r>
            <a:endParaRPr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statements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2000"/>
              <a:buFont typeface="Consolas"/>
              <a:buNone/>
            </a:pPr>
            <a:r>
              <a:rPr lang="en-US" sz="2000" i="1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 return </a:t>
            </a:r>
            <a:r>
              <a:rPr lang="en-US" sz="2000" i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2000" i="1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227" name="Google Shape;1227;p59"/>
          <p:cNvSpPr txBox="1"/>
          <p:nvPr/>
        </p:nvSpPr>
        <p:spPr>
          <a:xfrm>
            <a:off x="6558742" y="780371"/>
            <a:ext cx="1980029" cy="36933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definition</a:t>
            </a:r>
            <a:endParaRPr/>
          </a:p>
        </p:txBody>
      </p:sp>
      <p:sp>
        <p:nvSpPr>
          <p:cNvPr id="1228" name="Google Shape;1228;p59"/>
          <p:cNvSpPr/>
          <p:nvPr/>
        </p:nvSpPr>
        <p:spPr>
          <a:xfrm rot="-2700565">
            <a:off x="6256637" y="713050"/>
            <a:ext cx="286603" cy="327546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59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28ADC56-0B2B-8FC9-F66E-DFF4CA1577BB}"/>
                  </a:ext>
                </a:extLst>
              </p14:cNvPr>
              <p14:cNvContentPartPr/>
              <p14:nvPr/>
            </p14:nvContentPartPr>
            <p14:xfrm>
              <a:off x="6232320" y="2778480"/>
              <a:ext cx="5429520" cy="4183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28ADC56-0B2B-8FC9-F66E-DFF4CA1577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22960" y="2769120"/>
                <a:ext cx="5448240" cy="4202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 txBox="1">
            <a:spLocks noGrp="1"/>
          </p:cNvSpPr>
          <p:nvPr>
            <p:ph type="title"/>
          </p:nvPr>
        </p:nvSpPr>
        <p:spPr>
          <a:xfrm>
            <a:off x="602230" y="182660"/>
            <a:ext cx="10515600" cy="43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100"/>
              <a:buFont typeface="Arial"/>
              <a:buNone/>
            </a:pPr>
            <a:r>
              <a:rPr lang="en-US">
                <a:solidFill>
                  <a:srgbClr val="FF0000"/>
                </a:solidFill>
              </a:rPr>
              <a:t>CSE30 </a:t>
            </a:r>
            <a:r>
              <a:rPr lang="en-US"/>
              <a:t>Class Resources</a:t>
            </a:r>
            <a:endParaRPr/>
          </a:p>
        </p:txBody>
      </p:sp>
      <p:sp>
        <p:nvSpPr>
          <p:cNvPr id="107" name="Google Shape;107;p6"/>
          <p:cNvSpPr txBox="1">
            <a:spLocks noGrp="1"/>
          </p:cNvSpPr>
          <p:nvPr>
            <p:ph type="body" idx="1"/>
          </p:nvPr>
        </p:nvSpPr>
        <p:spPr>
          <a:xfrm>
            <a:off x="1074170" y="582729"/>
            <a:ext cx="8938510" cy="61605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 b="1">
                <a:solidFill>
                  <a:srgbClr val="0070C0"/>
                </a:solidFill>
              </a:rPr>
              <a:t>Section A Lecture Slides: </a:t>
            </a:r>
            <a:r>
              <a:rPr lang="en-US" sz="1800">
                <a:solidFill>
                  <a:srgbClr val="7030A0"/>
                </a:solidFill>
              </a:rPr>
              <a:t>https://github.com/cse30-sp24/cao-Slides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Located on class github in both </a:t>
            </a:r>
            <a:r>
              <a:rPr lang="en-US" sz="1800">
                <a:solidFill>
                  <a:srgbClr val="2C895B"/>
                </a:solidFill>
              </a:rPr>
              <a:t>pptx</a:t>
            </a:r>
            <a:r>
              <a:rPr lang="en-US" sz="1800"/>
              <a:t> and </a:t>
            </a:r>
            <a:r>
              <a:rPr lang="en-US" sz="1800">
                <a:solidFill>
                  <a:srgbClr val="0070C0"/>
                </a:solidFill>
              </a:rPr>
              <a:t>pdf</a:t>
            </a:r>
            <a:r>
              <a:rPr lang="en-US" sz="1800"/>
              <a:t> format</a:t>
            </a:r>
            <a:endParaRPr sz="1800" b="1">
              <a:solidFill>
                <a:srgbClr val="F3753F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Slides </a:t>
            </a:r>
            <a:r>
              <a:rPr lang="en-US" sz="1800" b="1">
                <a:solidFill>
                  <a:srgbClr val="0070C0"/>
                </a:solidFill>
              </a:rPr>
              <a:t>are updated constantly </a:t>
            </a:r>
            <a:r>
              <a:rPr lang="en-US" sz="1800"/>
              <a:t>to correct errors and to improve content 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Version is at the upper left on the title slide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en-US" sz="1800">
                <a:solidFill>
                  <a:srgbClr val="FF0000"/>
                </a:solidFill>
              </a:rPr>
              <a:t>Always</a:t>
            </a:r>
            <a:r>
              <a:rPr lang="en-US" sz="1800"/>
              <a:t> </a:t>
            </a:r>
            <a:r>
              <a:rPr lang="en-US" sz="1800">
                <a:solidFill>
                  <a:srgbClr val="FF0000"/>
                </a:solidFill>
              </a:rPr>
              <a:t>check</a:t>
            </a:r>
            <a:r>
              <a:rPr lang="en-US" sz="1800">
                <a:solidFill>
                  <a:srgbClr val="2C895B"/>
                </a:solidFill>
              </a:rPr>
              <a:t> you have the current version the morning before lecture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 b="1">
                <a:solidFill>
                  <a:schemeClr val="accent1"/>
                </a:solidFill>
              </a:rPr>
              <a:t>Class github: </a:t>
            </a:r>
            <a:r>
              <a:rPr lang="en-US" sz="1800">
                <a:solidFill>
                  <a:srgbClr val="7030A0"/>
                </a:solidFill>
              </a:rPr>
              <a:t>https://github.com/cse30-sp24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 b="1">
                <a:solidFill>
                  <a:srgbClr val="0070C0"/>
                </a:solidFill>
              </a:rPr>
              <a:t>Piazza</a:t>
            </a:r>
            <a:r>
              <a:rPr lang="en-US" sz="1800" b="1">
                <a:solidFill>
                  <a:srgbClr val="2C895B"/>
                </a:solidFill>
              </a:rPr>
              <a:t>: </a:t>
            </a:r>
            <a:r>
              <a:rPr lang="en-US" sz="1800">
                <a:solidFill>
                  <a:srgbClr val="7030A0"/>
                </a:solidFill>
              </a:rPr>
              <a:t>https://piazza.com/ucsd/spring2024/cse30_sp24_a0/home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en-US" sz="1800" b="1">
                <a:solidFill>
                  <a:srgbClr val="FF0000"/>
                </a:solidFill>
              </a:rPr>
              <a:t>First Place to go to </a:t>
            </a:r>
            <a:r>
              <a:rPr lang="en-US" sz="1800">
                <a:solidFill>
                  <a:schemeClr val="accent6"/>
                </a:solidFill>
              </a:rPr>
              <a:t>for</a:t>
            </a:r>
            <a:r>
              <a:rPr lang="en-US" sz="1800" b="1">
                <a:solidFill>
                  <a:srgbClr val="2C895B"/>
                </a:solidFill>
              </a:rPr>
              <a:t> Q/A </a:t>
            </a:r>
            <a:r>
              <a:rPr lang="en-US" sz="1800">
                <a:solidFill>
                  <a:schemeClr val="accent6"/>
                </a:solidFill>
              </a:rPr>
              <a:t>and</a:t>
            </a:r>
            <a:r>
              <a:rPr lang="en-US" sz="1800" b="1">
                <a:solidFill>
                  <a:srgbClr val="2C895B"/>
                </a:solidFill>
              </a:rPr>
              <a:t> important announcements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 b="1">
                <a:solidFill>
                  <a:schemeClr val="accent1"/>
                </a:solidFill>
              </a:rPr>
              <a:t>Public piazza posts are for: </a:t>
            </a:r>
            <a:r>
              <a:rPr lang="en-US" sz="1800">
                <a:solidFill>
                  <a:schemeClr val="dk2"/>
                </a:solidFill>
              </a:rPr>
              <a:t>general questions on PA's and lectures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 b="1">
                <a:solidFill>
                  <a:schemeClr val="accent6"/>
                </a:solidFill>
              </a:rPr>
              <a:t>Do not post publicly </a:t>
            </a:r>
            <a:r>
              <a:rPr lang="en-US" sz="1800">
                <a:solidFill>
                  <a:schemeClr val="accent6"/>
                </a:solidFill>
              </a:rPr>
              <a:t>any parts of an assignment, quiz or exam solution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1800"/>
              <a:buChar char="•"/>
            </a:pPr>
            <a:r>
              <a:rPr lang="en-US" sz="1800" b="1">
                <a:solidFill>
                  <a:srgbClr val="00B050"/>
                </a:solidFill>
              </a:rPr>
              <a:t>Private posts are for: </a:t>
            </a:r>
            <a:r>
              <a:rPr lang="en-US" sz="1800">
                <a:solidFill>
                  <a:schemeClr val="accent6"/>
                </a:solidFill>
              </a:rPr>
              <a:t>specific situation relating to just you or you are not sure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 b="1">
                <a:solidFill>
                  <a:srgbClr val="0070C0"/>
                </a:solidFill>
              </a:rPr>
              <a:t>Tutor Lab hour schedule: </a:t>
            </a:r>
            <a:r>
              <a:rPr lang="en-US" sz="1800">
                <a:solidFill>
                  <a:srgbClr val="7030A0"/>
                </a:solidFill>
              </a:rPr>
              <a:t>https://autograder.ucsd.edu</a:t>
            </a:r>
            <a:endParaRPr sz="1800">
              <a:solidFill>
                <a:srgbClr val="7030A0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For getting help from the tutors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 b="1">
                <a:solidFill>
                  <a:srgbClr val="0070C0"/>
                </a:solidFill>
              </a:rPr>
              <a:t>Canvas</a:t>
            </a:r>
            <a:r>
              <a:rPr lang="en-US" sz="1800">
                <a:solidFill>
                  <a:srgbClr val="2C895B"/>
                </a:solidFill>
              </a:rPr>
              <a:t>: </a:t>
            </a:r>
            <a:r>
              <a:rPr lang="en-US" sz="1800">
                <a:solidFill>
                  <a:srgbClr val="7030A0"/>
                </a:solidFill>
              </a:rPr>
              <a:t>https://canvas.ucsd.edu/courses/54650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quizzes, textbooks, programming assignments, exams</a:t>
            </a:r>
            <a:endParaRPr sz="1800" b="1">
              <a:solidFill>
                <a:schemeClr val="accent6"/>
              </a:solidFill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 b="1">
                <a:solidFill>
                  <a:srgbClr val="0070C0"/>
                </a:solidFill>
              </a:rPr>
              <a:t>Gradescope: </a:t>
            </a:r>
            <a:r>
              <a:rPr lang="en-US" sz="1800">
                <a:solidFill>
                  <a:srgbClr val="7030A0"/>
                </a:solidFill>
              </a:rPr>
              <a:t>https://www.gradescope.com</a:t>
            </a:r>
            <a:endParaRPr sz="1800">
              <a:solidFill>
                <a:srgbClr val="7030A0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Submitting programming assignments </a:t>
            </a:r>
            <a:endParaRPr/>
          </a:p>
          <a:p>
            <a:pPr marL="577850" lvl="1" indent="-1095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>
              <a:solidFill>
                <a:schemeClr val="accent6"/>
              </a:solidFill>
            </a:endParaRPr>
          </a:p>
        </p:txBody>
      </p:sp>
      <p:sp>
        <p:nvSpPr>
          <p:cNvPr id="108" name="Google Shape;108;p6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60"/>
          <p:cNvSpPr txBox="1">
            <a:spLocks noGrp="1"/>
          </p:cNvSpPr>
          <p:nvPr>
            <p:ph type="title"/>
          </p:nvPr>
        </p:nvSpPr>
        <p:spPr>
          <a:xfrm>
            <a:off x="587482" y="35094"/>
            <a:ext cx="5108983" cy="45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Function Definitions - 2</a:t>
            </a:r>
            <a:endParaRPr/>
          </a:p>
        </p:txBody>
      </p:sp>
      <p:sp>
        <p:nvSpPr>
          <p:cNvPr id="1235" name="Google Shape;1235;p60"/>
          <p:cNvSpPr txBox="1">
            <a:spLocks noGrp="1"/>
          </p:cNvSpPr>
          <p:nvPr>
            <p:ph type="body" idx="1"/>
          </p:nvPr>
        </p:nvSpPr>
        <p:spPr>
          <a:xfrm>
            <a:off x="186489" y="1606197"/>
            <a:ext cx="6768493" cy="4955967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•"/>
            </a:pPr>
            <a:r>
              <a:rPr lang="en-US" sz="2200">
                <a:solidFill>
                  <a:schemeClr val="accent1"/>
                </a:solidFill>
              </a:rPr>
              <a:t>A function of type </a:t>
            </a:r>
            <a:r>
              <a:rPr lang="en-US" sz="22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-US" sz="2200">
                <a:solidFill>
                  <a:schemeClr val="accent1"/>
                </a:solidFill>
              </a:rPr>
              <a:t> </a:t>
            </a:r>
            <a:r>
              <a:rPr lang="en-US" sz="2200"/>
              <a:t>does not return a value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•"/>
            </a:pPr>
            <a:r>
              <a:rPr lang="en-US" sz="22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en-US" sz="22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2200">
                <a:solidFill>
                  <a:schemeClr val="accent1"/>
                </a:solidFill>
              </a:rPr>
              <a:t> parameter or an </a:t>
            </a:r>
            <a:r>
              <a:rPr lang="en-US" sz="2200" b="1">
                <a:solidFill>
                  <a:schemeClr val="accent1"/>
                </a:solidFill>
              </a:rPr>
              <a:t>empty parameter list </a:t>
            </a:r>
            <a:r>
              <a:rPr lang="en-US" sz="2200"/>
              <a:t>specifies this is </a:t>
            </a:r>
            <a:r>
              <a:rPr lang="en-US" sz="2200">
                <a:solidFill>
                  <a:schemeClr val="accent6"/>
                </a:solidFill>
              </a:rPr>
              <a:t>a</a:t>
            </a:r>
            <a:r>
              <a:rPr lang="en-US" sz="2200">
                <a:solidFill>
                  <a:srgbClr val="2C895B"/>
                </a:solidFill>
              </a:rPr>
              <a:t> function </a:t>
            </a:r>
            <a:r>
              <a:rPr lang="en-US" sz="2200">
                <a:solidFill>
                  <a:schemeClr val="accent6"/>
                </a:solidFill>
              </a:rPr>
              <a:t>with</a:t>
            </a:r>
            <a:r>
              <a:rPr lang="en-US" sz="2200">
                <a:solidFill>
                  <a:srgbClr val="2C895B"/>
                </a:solidFill>
              </a:rPr>
              <a:t> </a:t>
            </a:r>
            <a:r>
              <a:rPr lang="en-US" sz="2200" b="1">
                <a:solidFill>
                  <a:srgbClr val="2C895B"/>
                </a:solidFill>
              </a:rPr>
              <a:t>no parameters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/>
              <a:t>A </a:t>
            </a:r>
            <a:r>
              <a:rPr lang="en-US" sz="2200">
                <a:solidFill>
                  <a:schemeClr val="accent5"/>
                </a:solidFill>
              </a:rPr>
              <a:t>common practice </a:t>
            </a:r>
            <a:r>
              <a:rPr lang="en-US" sz="2200"/>
              <a:t>is to use the keyword </a:t>
            </a:r>
            <a:r>
              <a:rPr lang="en-US" sz="22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2200"/>
              <a:t> to specify </a:t>
            </a:r>
            <a:r>
              <a:rPr lang="en-US" sz="2200">
                <a:solidFill>
                  <a:srgbClr val="0070C0"/>
                </a:solidFill>
              </a:rPr>
              <a:t>an empty or an </a:t>
            </a:r>
            <a:r>
              <a:rPr lang="en-US" sz="2200">
                <a:solidFill>
                  <a:srgbClr val="FF0000"/>
                </a:solidFill>
              </a:rPr>
              <a:t>ignored</a:t>
            </a:r>
            <a:r>
              <a:rPr lang="en-US" sz="2200">
                <a:solidFill>
                  <a:srgbClr val="0070C0"/>
                </a:solidFill>
              </a:rPr>
              <a:t> </a:t>
            </a:r>
            <a:r>
              <a:rPr lang="en-US" sz="2200"/>
              <a:t>parameter list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/>
              <a:t>At runtime, </a:t>
            </a:r>
            <a:r>
              <a:rPr lang="en-US" sz="2200">
                <a:solidFill>
                  <a:schemeClr val="accent1"/>
                </a:solidFill>
              </a:rPr>
              <a:t>function arguments </a:t>
            </a:r>
            <a:r>
              <a:rPr lang="en-US" sz="2200"/>
              <a:t>are </a:t>
            </a:r>
            <a:r>
              <a:rPr lang="en-US" sz="2200">
                <a:solidFill>
                  <a:srgbClr val="00B050"/>
                </a:solidFill>
              </a:rPr>
              <a:t>evaluated</a:t>
            </a:r>
            <a:r>
              <a:rPr lang="en-US" sz="2200"/>
              <a:t>, then the resulting </a:t>
            </a:r>
            <a:r>
              <a:rPr lang="en-US" sz="2200">
                <a:solidFill>
                  <a:srgbClr val="2C895B"/>
                </a:solidFill>
              </a:rPr>
              <a:t>value </a:t>
            </a:r>
            <a:r>
              <a:rPr lang="en-US" sz="2200">
                <a:solidFill>
                  <a:srgbClr val="FF0000"/>
                </a:solidFill>
              </a:rPr>
              <a:t>is COPIED </a:t>
            </a:r>
            <a:r>
              <a:rPr lang="en-US" sz="2200">
                <a:solidFill>
                  <a:srgbClr val="2C895B"/>
                </a:solidFill>
              </a:rPr>
              <a:t>to a memory location allocated for the argument (</a:t>
            </a:r>
            <a:r>
              <a:rPr lang="en-US" sz="2200">
                <a:solidFill>
                  <a:srgbClr val="7030A0"/>
                </a:solidFill>
              </a:rPr>
              <a:t>like a local variable</a:t>
            </a:r>
            <a:r>
              <a:rPr lang="en-US" sz="2200">
                <a:solidFill>
                  <a:srgbClr val="2C895B"/>
                </a:solidFill>
              </a:rPr>
              <a:t>)</a:t>
            </a:r>
            <a:endParaRPr sz="2200">
              <a:solidFill>
                <a:schemeClr val="accent1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So, functions are </a:t>
            </a:r>
            <a:r>
              <a:rPr lang="en-US" sz="2000" b="1">
                <a:solidFill>
                  <a:schemeClr val="accent1"/>
                </a:solidFill>
              </a:rPr>
              <a:t>free to change </a:t>
            </a:r>
            <a:r>
              <a:rPr lang="en-US" sz="2000">
                <a:solidFill>
                  <a:schemeClr val="accent1"/>
                </a:solidFill>
              </a:rPr>
              <a:t>parameter values in their body without side effect  to the calling function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C Parameter passing is called: </a:t>
            </a:r>
            <a:r>
              <a:rPr lang="en-US" sz="2000">
                <a:solidFill>
                  <a:schemeClr val="accent1"/>
                </a:solidFill>
              </a:rPr>
              <a:t>call by value</a:t>
            </a:r>
            <a:endParaRPr sz="2000">
              <a:solidFill>
                <a:srgbClr val="2C895B"/>
              </a:solidFill>
            </a:endParaRPr>
          </a:p>
        </p:txBody>
      </p:sp>
      <p:sp>
        <p:nvSpPr>
          <p:cNvPr id="1236" name="Google Shape;1236;p60"/>
          <p:cNvSpPr/>
          <p:nvPr/>
        </p:nvSpPr>
        <p:spPr>
          <a:xfrm>
            <a:off x="7007071" y="666316"/>
            <a:ext cx="5112419" cy="4528899"/>
          </a:xfrm>
          <a:prstGeom prst="roundRect">
            <a:avLst>
              <a:gd name="adj" fmla="val 573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prints sum of integers 1 to MAX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#define MAX 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66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  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or </a:t>
            </a:r>
            <a:r>
              <a:rPr lang="en-US" sz="2000" i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sum()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i, </a:t>
            </a: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total = </a:t>
            </a:r>
            <a:r>
              <a:rPr lang="en-US" sz="2000">
                <a:solidFill>
                  <a:srgbClr val="00CC9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(i = </a:t>
            </a: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 &lt;= 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; i++)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total += i;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return total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237" name="Google Shape;1237;p60"/>
          <p:cNvSpPr txBox="1"/>
          <p:nvPr/>
        </p:nvSpPr>
        <p:spPr>
          <a:xfrm>
            <a:off x="487390" y="686098"/>
            <a:ext cx="5918608" cy="769441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remember this is a pre-processor (cpp) macro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it is not a variable, it is a "substitution"</a:t>
            </a:r>
            <a:endParaRPr/>
          </a:p>
        </p:txBody>
      </p:sp>
      <p:cxnSp>
        <p:nvCxnSpPr>
          <p:cNvPr id="1238" name="Google Shape;1238;p60"/>
          <p:cNvCxnSpPr>
            <a:stCxn id="1237" idx="3"/>
          </p:cNvCxnSpPr>
          <p:nvPr/>
        </p:nvCxnSpPr>
        <p:spPr>
          <a:xfrm>
            <a:off x="6405998" y="1070819"/>
            <a:ext cx="617700" cy="150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1239" name="Google Shape;1239;p60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AB2B424-BDC2-28D7-FBD6-7C82EFA2406A}"/>
                  </a:ext>
                </a:extLst>
              </p14:cNvPr>
              <p14:cNvContentPartPr/>
              <p14:nvPr/>
            </p14:nvContentPartPr>
            <p14:xfrm>
              <a:off x="7735320" y="5306040"/>
              <a:ext cx="1405080" cy="547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AB2B424-BDC2-28D7-FBD6-7C82EFA240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25960" y="5296680"/>
                <a:ext cx="1423800" cy="566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61"/>
          <p:cNvSpPr txBox="1">
            <a:spLocks noGrp="1"/>
          </p:cNvSpPr>
          <p:nvPr>
            <p:ph type="title"/>
          </p:nvPr>
        </p:nvSpPr>
        <p:spPr>
          <a:xfrm>
            <a:off x="467796" y="342275"/>
            <a:ext cx="5047199" cy="45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Function Definitions - 3</a:t>
            </a:r>
            <a:endParaRPr/>
          </a:p>
        </p:txBody>
      </p:sp>
      <p:sp>
        <p:nvSpPr>
          <p:cNvPr id="1245" name="Google Shape;1245;p61"/>
          <p:cNvSpPr txBox="1">
            <a:spLocks noGrp="1"/>
          </p:cNvSpPr>
          <p:nvPr>
            <p:ph type="body" idx="2"/>
          </p:nvPr>
        </p:nvSpPr>
        <p:spPr>
          <a:xfrm>
            <a:off x="1471468" y="892979"/>
            <a:ext cx="8811185" cy="10466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/>
              <a:t>In standard C, </a:t>
            </a:r>
            <a:r>
              <a:rPr lang="en-US" sz="2400">
                <a:solidFill>
                  <a:schemeClr val="accent5"/>
                </a:solidFill>
              </a:rPr>
              <a:t>functions </a:t>
            </a:r>
            <a:r>
              <a:rPr lang="en-US" sz="2400" b="1">
                <a:solidFill>
                  <a:srgbClr val="FF0000"/>
                </a:solidFill>
              </a:rPr>
              <a:t>cannot be nested </a:t>
            </a:r>
            <a:r>
              <a:rPr lang="en-US" sz="2400" b="1">
                <a:solidFill>
                  <a:schemeClr val="accent5"/>
                </a:solidFill>
              </a:rPr>
              <a:t>(defined)</a:t>
            </a:r>
            <a:r>
              <a:rPr lang="en-US" sz="2400">
                <a:solidFill>
                  <a:schemeClr val="accent5"/>
                </a:solidFill>
              </a:rPr>
              <a:t> inside of another function </a:t>
            </a:r>
            <a:r>
              <a:rPr lang="en-US" sz="2400"/>
              <a:t>(called </a:t>
            </a:r>
            <a:r>
              <a:rPr lang="en-US" sz="2400" i="1"/>
              <a:t>l</a:t>
            </a:r>
            <a:r>
              <a:rPr lang="en-US" sz="2400" i="1">
                <a:solidFill>
                  <a:srgbClr val="0070C0"/>
                </a:solidFill>
              </a:rPr>
              <a:t>ocal functions in other languages)</a:t>
            </a:r>
            <a:endParaRPr sz="2400"/>
          </a:p>
          <a:p>
            <a:pPr marL="234950" lvl="0" indent="-952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None/>
            </a:pPr>
            <a:endParaRPr sz="2200"/>
          </a:p>
        </p:txBody>
      </p:sp>
      <p:sp>
        <p:nvSpPr>
          <p:cNvPr id="1246" name="Google Shape;1246;p61"/>
          <p:cNvSpPr/>
          <p:nvPr/>
        </p:nvSpPr>
        <p:spPr>
          <a:xfrm>
            <a:off x="1728846" y="2120086"/>
            <a:ext cx="8471519" cy="1995249"/>
          </a:xfrm>
          <a:prstGeom prst="roundRect">
            <a:avLst>
              <a:gd name="adj" fmla="val 5733"/>
            </a:avLst>
          </a:prstGeom>
          <a:solidFill>
            <a:srgbClr val="FFF3DA">
              <a:alpha val="80000"/>
            </a:srgbClr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outer(int i)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0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inner(int j) </a:t>
            </a:r>
            <a:r>
              <a:rPr lang="en-US" sz="2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do not do this, not in standard c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endParaRPr/>
          </a:p>
        </p:txBody>
      </p:sp>
      <p:sp>
        <p:nvSpPr>
          <p:cNvPr id="1247" name="Google Shape;1247;p61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248" name="Google Shape;1248;p61"/>
          <p:cNvSpPr txBox="1"/>
          <p:nvPr/>
        </p:nvSpPr>
        <p:spPr>
          <a:xfrm>
            <a:off x="467796" y="4378465"/>
            <a:ext cx="11331909" cy="213726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Assignment inside conditional test </a:t>
            </a: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lang="en-US" sz="20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 function call </a:t>
            </a: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this is very common!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61"/>
          <p:cNvSpPr txBox="1"/>
          <p:nvPr/>
        </p:nvSpPr>
        <p:spPr>
          <a:xfrm>
            <a:off x="1149521" y="4982861"/>
            <a:ext cx="4435450" cy="1323439"/>
          </a:xfrm>
          <a:prstGeom prst="rect">
            <a:avLst/>
          </a:prstGeom>
          <a:solidFill>
            <a:srgbClr val="F2F2F2">
              <a:alpha val="80000"/>
            </a:srgb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2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(i = SomeFunction()) 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!= 0)</a:t>
            </a:r>
            <a:b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000" b="1" i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statement1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b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000" b="1" i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statement2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</p:txBody>
      </p:sp>
      <p:grpSp>
        <p:nvGrpSpPr>
          <p:cNvPr id="1250" name="Google Shape;1250;p61"/>
          <p:cNvGrpSpPr/>
          <p:nvPr/>
        </p:nvGrpSpPr>
        <p:grpSpPr>
          <a:xfrm>
            <a:off x="5514995" y="4962483"/>
            <a:ext cx="5994477" cy="1200329"/>
            <a:chOff x="1459308" y="1768961"/>
            <a:chExt cx="6374815" cy="1200329"/>
          </a:xfrm>
        </p:grpSpPr>
        <p:sp>
          <p:nvSpPr>
            <p:cNvPr id="1251" name="Google Shape;1251;p61"/>
            <p:cNvSpPr txBox="1"/>
            <p:nvPr/>
          </p:nvSpPr>
          <p:spPr>
            <a:xfrm>
              <a:off x="2415585" y="1768961"/>
              <a:ext cx="5418538" cy="1200329"/>
            </a:xfrm>
            <a:prstGeom prst="rect">
              <a:avLst/>
            </a:prstGeom>
            <a:solidFill>
              <a:srgbClr val="F2F2F2"/>
            </a:solidFill>
            <a:ln w="3175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assignment </a:t>
              </a:r>
              <a:r>
                <a:rPr lang="en-US" sz="24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returns the value that is placed into the variable to the </a:t>
              </a:r>
              <a:r>
                <a:rPr lang="en-US" sz="24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left of the = sign</a:t>
              </a: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then</a:t>
              </a: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 the test is made</a:t>
              </a:r>
              <a:endParaRPr/>
            </a:p>
          </p:txBody>
        </p:sp>
        <p:cxnSp>
          <p:nvCxnSpPr>
            <p:cNvPr id="1252" name="Google Shape;1252;p61"/>
            <p:cNvCxnSpPr/>
            <p:nvPr/>
          </p:nvCxnSpPr>
          <p:spPr>
            <a:xfrm rot="10800000">
              <a:off x="1459308" y="2049536"/>
              <a:ext cx="956277" cy="1"/>
            </a:xfrm>
            <a:prstGeom prst="straightConnector1">
              <a:avLst/>
            </a:prstGeom>
            <a:noFill/>
            <a:ln w="349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62"/>
          <p:cNvSpPr txBox="1">
            <a:spLocks noGrp="1"/>
          </p:cNvSpPr>
          <p:nvPr>
            <p:ph type="title"/>
          </p:nvPr>
        </p:nvSpPr>
        <p:spPr>
          <a:xfrm>
            <a:off x="511483" y="210646"/>
            <a:ext cx="11485416" cy="47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Textbook Over-ride: Linux Return Value Convention</a:t>
            </a:r>
            <a:endParaRPr/>
          </a:p>
        </p:txBody>
      </p:sp>
      <p:sp>
        <p:nvSpPr>
          <p:cNvPr id="1258" name="Google Shape;1258;p62"/>
          <p:cNvSpPr txBox="1">
            <a:spLocks noGrp="1"/>
          </p:cNvSpPr>
          <p:nvPr>
            <p:ph type="body" idx="1"/>
          </p:nvPr>
        </p:nvSpPr>
        <p:spPr>
          <a:xfrm>
            <a:off x="636787" y="1454070"/>
            <a:ext cx="10918426" cy="409078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 b="1">
                <a:solidFill>
                  <a:srgbClr val="2C895B"/>
                </a:solidFill>
              </a:rPr>
              <a:t>In your code, </a:t>
            </a:r>
            <a:r>
              <a:rPr lang="en-US" sz="2000" b="1">
                <a:solidFill>
                  <a:schemeClr val="accent1"/>
                </a:solidFill>
              </a:rPr>
              <a:t>main() </a:t>
            </a:r>
            <a:r>
              <a:rPr lang="en-US" sz="2000" b="1">
                <a:solidFill>
                  <a:srgbClr val="2C895B"/>
                </a:solidFill>
              </a:rPr>
              <a:t>is the first function to start to execute and </a:t>
            </a:r>
            <a:r>
              <a:rPr lang="en-US" sz="2000" b="1" i="1">
                <a:solidFill>
                  <a:srgbClr val="FF0000"/>
                </a:solidFill>
              </a:rPr>
              <a:t>usually</a:t>
            </a:r>
            <a:r>
              <a:rPr lang="en-US" sz="2000" b="1">
                <a:solidFill>
                  <a:srgbClr val="2C895B"/>
                </a:solidFill>
              </a:rPr>
              <a:t> the last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 b="1">
                <a:solidFill>
                  <a:srgbClr val="2C895B"/>
                </a:solidFill>
              </a:rPr>
              <a:t>Linux</a:t>
            </a:r>
            <a:r>
              <a:rPr lang="en-US" sz="2000">
                <a:solidFill>
                  <a:srgbClr val="353B3E"/>
                </a:solidFill>
              </a:rPr>
              <a:t> uses a </a:t>
            </a:r>
            <a:r>
              <a:rPr lang="en-US" sz="2000" b="1">
                <a:solidFill>
                  <a:schemeClr val="accent5"/>
                </a:solidFill>
              </a:rPr>
              <a:t>convention</a:t>
            </a:r>
            <a:r>
              <a:rPr lang="en-US" sz="2000"/>
              <a:t> </a:t>
            </a:r>
            <a:r>
              <a:rPr lang="en-US" sz="2000">
                <a:solidFill>
                  <a:srgbClr val="353B3E"/>
                </a:solidFill>
              </a:rPr>
              <a:t>on</a:t>
            </a:r>
            <a:r>
              <a:rPr lang="en-US" sz="2000"/>
              <a:t> </a:t>
            </a:r>
            <a:r>
              <a:rPr lang="en-US" sz="2000">
                <a:solidFill>
                  <a:schemeClr val="accent1"/>
                </a:solidFill>
              </a:rPr>
              <a:t>signaling errors </a:t>
            </a:r>
            <a:r>
              <a:rPr lang="en-US" sz="2000">
                <a:solidFill>
                  <a:srgbClr val="353B3E"/>
                </a:solidFill>
              </a:rPr>
              <a:t>at process termination to the "shell"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Remember checking return values in CSE15L scripts?</a:t>
            </a:r>
            <a:endParaRPr sz="2000">
              <a:solidFill>
                <a:schemeClr val="accent1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It is the value often associated with the </a:t>
            </a:r>
            <a:r>
              <a:rPr lang="en-US" sz="20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>
                <a:solidFill>
                  <a:srgbClr val="353B3E"/>
                </a:solidFill>
              </a:rPr>
              <a:t> statement from</a:t>
            </a:r>
            <a:r>
              <a:rPr lang="en-US" sz="2000"/>
              <a:t> </a:t>
            </a:r>
            <a:r>
              <a:rPr lang="en-US" sz="2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main() 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914400" lvl="2" indent="-106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endParaRPr sz="2000" b="1">
              <a:solidFill>
                <a:schemeClr val="dk2"/>
              </a:solidFill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 b="1">
                <a:solidFill>
                  <a:srgbClr val="FF0000"/>
                </a:solidFill>
              </a:rPr>
              <a:t>In this class</a:t>
            </a:r>
            <a:r>
              <a:rPr lang="en-US" sz="2000" b="1">
                <a:solidFill>
                  <a:schemeClr val="dk2"/>
                </a:solidFill>
              </a:rPr>
              <a:t>, </a:t>
            </a:r>
            <a:r>
              <a:rPr lang="en-US" sz="2000" b="1" u="sng">
                <a:solidFill>
                  <a:schemeClr val="accent1"/>
                </a:solidFill>
              </a:rPr>
              <a:t>always</a:t>
            </a:r>
            <a:r>
              <a:rPr lang="en-US" sz="2000" b="1">
                <a:solidFill>
                  <a:schemeClr val="accent1"/>
                </a:solidFill>
              </a:rPr>
              <a:t> use the Linux standard return codes </a:t>
            </a:r>
            <a:r>
              <a:rPr lang="en-US" sz="2000">
                <a:solidFill>
                  <a:schemeClr val="dk2"/>
                </a:solidFill>
              </a:rPr>
              <a:t>as defined </a:t>
            </a:r>
            <a:r>
              <a:rPr lang="en-US" sz="2000">
                <a:solidFill>
                  <a:srgbClr val="353B3E"/>
                </a:solidFill>
              </a:rPr>
              <a:t>in </a:t>
            </a:r>
            <a:r>
              <a:rPr lang="en-US" sz="2000" b="1">
                <a:solidFill>
                  <a:schemeClr val="accent1"/>
                </a:solidFill>
              </a:rPr>
              <a:t>&lt;stdlib.h&gt; when returning from main() or exiting your program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sz="2000" b="1">
                <a:solidFill>
                  <a:schemeClr val="accent1"/>
                </a:solidFill>
              </a:rPr>
              <a:t>    	</a:t>
            </a:r>
            <a:r>
              <a:rPr lang="en-US" sz="2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EXIT_SUCCESS  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program completed ok; usually 0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000"/>
              <a:buNone/>
            </a:pPr>
            <a:r>
              <a:rPr lang="en-US" sz="20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EXIT_FAILURE</a:t>
            </a: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program completed with error; non-zero value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000"/>
              <a:buNone/>
            </a:pP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return EXIT_SUCCESS;</a:t>
            </a:r>
            <a:endParaRPr/>
          </a:p>
        </p:txBody>
      </p:sp>
      <p:sp>
        <p:nvSpPr>
          <p:cNvPr id="1259" name="Google Shape;1259;p62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63"/>
          <p:cNvSpPr txBox="1">
            <a:spLocks noGrp="1"/>
          </p:cNvSpPr>
          <p:nvPr>
            <p:ph type="title"/>
          </p:nvPr>
        </p:nvSpPr>
        <p:spPr>
          <a:xfrm>
            <a:off x="440313" y="185699"/>
            <a:ext cx="11311373" cy="47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Setting program termination return (status) values</a:t>
            </a:r>
            <a:endParaRPr/>
          </a:p>
        </p:txBody>
      </p:sp>
      <p:sp>
        <p:nvSpPr>
          <p:cNvPr id="1265" name="Google Shape;1265;p63"/>
          <p:cNvSpPr/>
          <p:nvPr/>
        </p:nvSpPr>
        <p:spPr>
          <a:xfrm>
            <a:off x="1023258" y="2142489"/>
            <a:ext cx="4409307" cy="2758366"/>
          </a:xfrm>
          <a:prstGeom prst="rect">
            <a:avLst/>
          </a:prstGeom>
          <a:solidFill>
            <a:srgbClr val="FFF3DA">
              <a:alpha val="80000"/>
            </a:srgbClr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3838" marR="0" lvl="0" indent="-223838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#include &lt;stdlib.h&gt;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main(void) {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/* Your code here */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000"/>
              <a:buFont typeface="Consolas"/>
              <a:buNone/>
            </a:pP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   /* code was successful */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EXIT_SUCCESS</a:t>
            </a: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266" name="Google Shape;1266;p63"/>
          <p:cNvSpPr/>
          <p:nvPr/>
        </p:nvSpPr>
        <p:spPr>
          <a:xfrm>
            <a:off x="6966858" y="2142489"/>
            <a:ext cx="4409307" cy="2758366"/>
          </a:xfrm>
          <a:prstGeom prst="rect">
            <a:avLst/>
          </a:prstGeom>
          <a:solidFill>
            <a:srgbClr val="FFF3DA">
              <a:alpha val="80000"/>
            </a:srgbClr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3838" marR="0" lvl="0" indent="-223838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#include &lt;stdlib.h&gt;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main(void) {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000"/>
              <a:buFont typeface="Consolas"/>
              <a:buNone/>
            </a:pP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   /* Your code here */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000"/>
              <a:buFont typeface="Consolas"/>
              <a:buNone/>
            </a:pP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   /* a failure occurred */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EXIT_FAILURE</a:t>
            </a: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267" name="Google Shape;1267;p63"/>
          <p:cNvSpPr txBox="1"/>
          <p:nvPr/>
        </p:nvSpPr>
        <p:spPr>
          <a:xfrm>
            <a:off x="7251390" y="1370571"/>
            <a:ext cx="3521787" cy="6463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Indicating your program operated incorrectly/errors                                      </a:t>
            </a:r>
            <a:endParaRPr/>
          </a:p>
        </p:txBody>
      </p:sp>
      <p:sp>
        <p:nvSpPr>
          <p:cNvPr id="1268" name="Google Shape;1268;p63"/>
          <p:cNvSpPr txBox="1"/>
          <p:nvPr/>
        </p:nvSpPr>
        <p:spPr>
          <a:xfrm>
            <a:off x="1541415" y="1290130"/>
            <a:ext cx="2985509" cy="6463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Indicating your program operated correctly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64"/>
          <p:cNvSpPr txBox="1">
            <a:spLocks noGrp="1"/>
          </p:cNvSpPr>
          <p:nvPr>
            <p:ph type="title"/>
          </p:nvPr>
        </p:nvSpPr>
        <p:spPr>
          <a:xfrm>
            <a:off x="496576" y="79997"/>
            <a:ext cx="11695423" cy="59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Linux/Unix Process and Standard I/O (CSE 15L) - </a:t>
            </a:r>
            <a:r>
              <a:rPr lang="en-US">
                <a:solidFill>
                  <a:srgbClr val="2C895B"/>
                </a:solidFill>
              </a:rPr>
              <a:t>Defaults</a:t>
            </a:r>
            <a:endParaRPr/>
          </a:p>
        </p:txBody>
      </p:sp>
      <p:pic>
        <p:nvPicPr>
          <p:cNvPr id="1274" name="Google Shape;1274;p64"/>
          <p:cNvPicPr preferRelativeResize="0"/>
          <p:nvPr/>
        </p:nvPicPr>
        <p:blipFill rotWithShape="1">
          <a:blip r:embed="rId3">
            <a:alphaModFix/>
          </a:blip>
          <a:srcRect l="2662" t="3814" r="2605" b="4713"/>
          <a:stretch/>
        </p:blipFill>
        <p:spPr>
          <a:xfrm>
            <a:off x="1049811" y="922343"/>
            <a:ext cx="10092377" cy="5942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5" name="Google Shape;1275;p64"/>
          <p:cNvGrpSpPr/>
          <p:nvPr/>
        </p:nvGrpSpPr>
        <p:grpSpPr>
          <a:xfrm>
            <a:off x="3562390" y="3490592"/>
            <a:ext cx="3579826" cy="836061"/>
            <a:chOff x="3562390" y="3490592"/>
            <a:chExt cx="3579826" cy="836061"/>
          </a:xfrm>
        </p:grpSpPr>
        <p:sp>
          <p:nvSpPr>
            <p:cNvPr id="1276" name="Google Shape;1276;p64"/>
            <p:cNvSpPr txBox="1"/>
            <p:nvPr/>
          </p:nvSpPr>
          <p:spPr>
            <a:xfrm>
              <a:off x="3562390" y="3490592"/>
              <a:ext cx="3579826" cy="369332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2C895B"/>
                  </a:solidFill>
                  <a:latin typeface="Arial"/>
                  <a:ea typeface="Arial"/>
                  <a:cs typeface="Arial"/>
                  <a:sym typeface="Arial"/>
                </a:rPr>
                <a:t>Linux OS "file descriptor number"</a:t>
              </a:r>
              <a:endParaRPr/>
            </a:p>
          </p:txBody>
        </p:sp>
        <p:sp>
          <p:nvSpPr>
            <p:cNvPr id="1277" name="Google Shape;1277;p64"/>
            <p:cNvSpPr/>
            <p:nvPr/>
          </p:nvSpPr>
          <p:spPr>
            <a:xfrm rot="10800000">
              <a:off x="5082797" y="3886599"/>
              <a:ext cx="231006" cy="440054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C895B"/>
            </a:solidFill>
            <a:ln w="12700" cap="flat" cmpd="sng">
              <a:solidFill>
                <a:srgbClr val="2C895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8" name="Google Shape;1278;p64"/>
          <p:cNvGrpSpPr/>
          <p:nvPr/>
        </p:nvGrpSpPr>
        <p:grpSpPr>
          <a:xfrm>
            <a:off x="3336251" y="784870"/>
            <a:ext cx="3403496" cy="809387"/>
            <a:chOff x="3336251" y="784870"/>
            <a:chExt cx="3403496" cy="809387"/>
          </a:xfrm>
        </p:grpSpPr>
        <p:sp>
          <p:nvSpPr>
            <p:cNvPr id="1279" name="Google Shape;1279;p64"/>
            <p:cNvSpPr txBox="1"/>
            <p:nvPr/>
          </p:nvSpPr>
          <p:spPr>
            <a:xfrm>
              <a:off x="3336251" y="784870"/>
              <a:ext cx="3403496" cy="369332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c stdio file handle/pointer (file *)</a:t>
              </a:r>
              <a:endParaRPr/>
            </a:p>
          </p:txBody>
        </p:sp>
        <p:sp>
          <p:nvSpPr>
            <p:cNvPr id="1280" name="Google Shape;1280;p64"/>
            <p:cNvSpPr/>
            <p:nvPr/>
          </p:nvSpPr>
          <p:spPr>
            <a:xfrm rot="10800000">
              <a:off x="5932271" y="1154203"/>
              <a:ext cx="231006" cy="440054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70C0"/>
            </a:solidFill>
            <a:ln w="127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1" name="Google Shape;1281;p64"/>
          <p:cNvSpPr txBox="1"/>
          <p:nvPr/>
        </p:nvSpPr>
        <p:spPr>
          <a:xfrm>
            <a:off x="4998467" y="2140699"/>
            <a:ext cx="34825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THIS IS A TEST</a:t>
            </a:r>
            <a:endParaRPr/>
          </a:p>
        </p:txBody>
      </p:sp>
      <p:sp>
        <p:nvSpPr>
          <p:cNvPr id="1282" name="Google Shape;1282;p64"/>
          <p:cNvSpPr txBox="1"/>
          <p:nvPr/>
        </p:nvSpPr>
        <p:spPr>
          <a:xfrm rot="5400000">
            <a:off x="1692523" y="3866944"/>
            <a:ext cx="24957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THIS IS A TEST</a:t>
            </a:r>
            <a:endParaRPr/>
          </a:p>
        </p:txBody>
      </p:sp>
      <p:sp>
        <p:nvSpPr>
          <p:cNvPr id="1283" name="Google Shape;1283;p64"/>
          <p:cNvSpPr txBox="1"/>
          <p:nvPr/>
        </p:nvSpPr>
        <p:spPr>
          <a:xfrm>
            <a:off x="1212887" y="2242235"/>
            <a:ext cx="2210862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echo input to output</a:t>
            </a:r>
            <a:endParaRPr/>
          </a:p>
        </p:txBody>
      </p:sp>
      <p:sp>
        <p:nvSpPr>
          <p:cNvPr id="1284" name="Google Shape;1284;p64"/>
          <p:cNvSpPr txBox="1"/>
          <p:nvPr/>
        </p:nvSpPr>
        <p:spPr>
          <a:xfrm>
            <a:off x="7687010" y="4106626"/>
            <a:ext cx="2591523" cy="1015663"/>
          </a:xfrm>
          <a:prstGeom prst="rect">
            <a:avLst/>
          </a:prstGeom>
          <a:solidFill>
            <a:srgbClr val="74C3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THIS IS A TEST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64"/>
          <p:cNvSpPr txBox="1"/>
          <p:nvPr/>
        </p:nvSpPr>
        <p:spPr>
          <a:xfrm>
            <a:off x="2242581" y="5843541"/>
            <a:ext cx="4760191" cy="88575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I/O Is not part of C it is supplied in the runtime environment: standard C library</a:t>
            </a:r>
            <a:endParaRPr/>
          </a:p>
        </p:txBody>
      </p:sp>
      <p:sp>
        <p:nvSpPr>
          <p:cNvPr id="1286" name="Google Shape;1286;p64"/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65"/>
          <p:cNvSpPr txBox="1">
            <a:spLocks noGrp="1"/>
          </p:cNvSpPr>
          <p:nvPr>
            <p:ph type="body" idx="1"/>
          </p:nvPr>
        </p:nvSpPr>
        <p:spPr>
          <a:xfrm>
            <a:off x="201866" y="1609722"/>
            <a:ext cx="8581851" cy="381412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>
                <a:solidFill>
                  <a:srgbClr val="2C895B"/>
                </a:solidFill>
              </a:rPr>
              <a:t>Read/write </a:t>
            </a:r>
            <a:r>
              <a:rPr lang="en-US" sz="2000">
                <a:solidFill>
                  <a:schemeClr val="dk2"/>
                </a:solidFill>
              </a:rPr>
              <a:t>functions </a:t>
            </a:r>
            <a:r>
              <a:rPr lang="en-US" sz="2000" i="1">
                <a:solidFill>
                  <a:srgbClr val="0070C0"/>
                </a:solidFill>
              </a:rPr>
              <a:t>advance</a:t>
            </a:r>
            <a:r>
              <a:rPr lang="en-US" sz="2000">
                <a:solidFill>
                  <a:srgbClr val="0070C0"/>
                </a:solidFill>
              </a:rPr>
              <a:t> </a:t>
            </a:r>
            <a:r>
              <a:rPr lang="en-US" sz="2000">
                <a:solidFill>
                  <a:srgbClr val="353B3E"/>
                </a:solidFill>
              </a:rPr>
              <a:t>the</a:t>
            </a:r>
            <a:r>
              <a:rPr lang="en-US" sz="2000"/>
              <a:t> </a:t>
            </a:r>
            <a:r>
              <a:rPr lang="en-US" sz="2000" b="1" i="1">
                <a:solidFill>
                  <a:schemeClr val="accent5"/>
                </a:solidFill>
              </a:rPr>
              <a:t>file position pointer </a:t>
            </a:r>
            <a:r>
              <a:rPr lang="en-US" sz="2000">
                <a:solidFill>
                  <a:srgbClr val="2C895B"/>
                </a:solidFill>
              </a:rPr>
              <a:t>from</a:t>
            </a:r>
            <a:r>
              <a:rPr lang="en-US" sz="2000">
                <a:solidFill>
                  <a:srgbClr val="353B3E"/>
                </a:solidFill>
              </a:rPr>
              <a:t> TOF </a:t>
            </a:r>
            <a:r>
              <a:rPr lang="en-US" sz="2000">
                <a:solidFill>
                  <a:srgbClr val="2C895B"/>
                </a:solidFill>
              </a:rPr>
              <a:t>towards</a:t>
            </a:r>
            <a:r>
              <a:rPr lang="en-US" sz="2000">
                <a:solidFill>
                  <a:srgbClr val="353B3E"/>
                </a:solidFill>
              </a:rPr>
              <a:t> EOF </a:t>
            </a:r>
            <a:r>
              <a:rPr lang="en-US" sz="2000" b="1">
                <a:solidFill>
                  <a:schemeClr val="accent6"/>
                </a:solidFill>
              </a:rPr>
              <a:t>after each call </a:t>
            </a:r>
            <a:r>
              <a:rPr lang="en-US" sz="2000">
                <a:solidFill>
                  <a:schemeClr val="accent6"/>
                </a:solidFill>
              </a:rPr>
              <a:t>to a read/write function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</a:rPr>
              <a:t>position pointer moves towards EOF by number of bytes read/written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>
                <a:solidFill>
                  <a:schemeClr val="accent1"/>
                </a:solidFill>
              </a:rPr>
              <a:t>This is called </a:t>
            </a:r>
            <a:r>
              <a:rPr lang="en-US" sz="2000" b="1">
                <a:solidFill>
                  <a:schemeClr val="accent1"/>
                </a:solidFill>
              </a:rPr>
              <a:t>S</a:t>
            </a:r>
            <a:r>
              <a:rPr lang="en-US" sz="2000" b="1">
                <a:solidFill>
                  <a:srgbClr val="0070C0"/>
                </a:solidFill>
              </a:rPr>
              <a:t>equential I/O </a:t>
            </a:r>
            <a:r>
              <a:rPr lang="en-US" sz="2000">
                <a:solidFill>
                  <a:schemeClr val="dk2"/>
                </a:solidFill>
              </a:rPr>
              <a:t>(sequential read &amp; sequential write)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EOF condition during a read operation</a:t>
            </a:r>
            <a:endParaRPr sz="2000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>
                <a:solidFill>
                  <a:srgbClr val="0070C0"/>
                </a:solidFill>
              </a:rPr>
              <a:t>After the last byte is read </a:t>
            </a:r>
            <a:r>
              <a:rPr lang="en-US" sz="2000">
                <a:solidFill>
                  <a:srgbClr val="353B3E"/>
                </a:solidFill>
              </a:rPr>
              <a:t>in a file, additional reads results in a </a:t>
            </a:r>
            <a:r>
              <a:rPr lang="en-US" sz="2000" b="1">
                <a:solidFill>
                  <a:srgbClr val="0070C0"/>
                </a:solidFill>
              </a:rPr>
              <a:t>function return value </a:t>
            </a:r>
            <a:r>
              <a:rPr lang="en-US" sz="2000">
                <a:solidFill>
                  <a:srgbClr val="0070C0"/>
                </a:solidFill>
              </a:rPr>
              <a:t>of EOF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>
                <a:solidFill>
                  <a:srgbClr val="FF0000"/>
                </a:solidFill>
              </a:rPr>
              <a:t>EOF is </a:t>
            </a:r>
            <a:r>
              <a:rPr lang="en-US" sz="2000" b="1">
                <a:solidFill>
                  <a:srgbClr val="FF0000"/>
                </a:solidFill>
              </a:rPr>
              <a:t>NOT</a:t>
            </a:r>
            <a:r>
              <a:rPr lang="en-US" sz="2000">
                <a:solidFill>
                  <a:srgbClr val="FF0000"/>
                </a:solidFill>
              </a:rPr>
              <a:t> </a:t>
            </a:r>
            <a:r>
              <a:rPr lang="en-US" sz="2000" b="1">
                <a:solidFill>
                  <a:srgbClr val="FF0000"/>
                </a:solidFill>
              </a:rPr>
              <a:t>a character in the file</a:t>
            </a:r>
            <a:r>
              <a:rPr lang="en-US" sz="2000">
                <a:solidFill>
                  <a:srgbClr val="0070C0"/>
                </a:solidFill>
              </a:rPr>
              <a:t>, but a condition on the stream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b="1">
                <a:solidFill>
                  <a:schemeClr val="accent1"/>
                </a:solidFill>
              </a:rPr>
              <a:t>EOF signals </a:t>
            </a:r>
            <a:r>
              <a:rPr lang="en-US" sz="2000"/>
              <a:t>no more data is available to be read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>
                <a:solidFill>
                  <a:srgbClr val="0070C0"/>
                </a:solidFill>
              </a:rPr>
              <a:t>EOF is usually a #define EOF -1 macro located in the file stdio.h</a:t>
            </a:r>
            <a:endParaRPr sz="2000">
              <a:solidFill>
                <a:srgbClr val="0070C0"/>
              </a:solidFill>
            </a:endParaRPr>
          </a:p>
        </p:txBody>
      </p:sp>
      <p:sp>
        <p:nvSpPr>
          <p:cNvPr id="1293" name="Google Shape;1293;p65"/>
          <p:cNvSpPr txBox="1">
            <a:spLocks noGrp="1"/>
          </p:cNvSpPr>
          <p:nvPr>
            <p:ph type="title"/>
          </p:nvPr>
        </p:nvSpPr>
        <p:spPr>
          <a:xfrm>
            <a:off x="506605" y="155860"/>
            <a:ext cx="11135062" cy="39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-US" sz="2800"/>
              <a:t>stdio File I/O – File Position Pointer</a:t>
            </a:r>
            <a:endParaRPr sz="2800">
              <a:solidFill>
                <a:srgbClr val="FF0000"/>
              </a:solidFill>
            </a:endParaRPr>
          </a:p>
        </p:txBody>
      </p:sp>
      <p:sp>
        <p:nvSpPr>
          <p:cNvPr id="1294" name="Google Shape;1294;p65"/>
          <p:cNvSpPr/>
          <p:nvPr/>
        </p:nvSpPr>
        <p:spPr>
          <a:xfrm>
            <a:off x="11110176" y="1223321"/>
            <a:ext cx="990600" cy="5115688"/>
          </a:xfrm>
          <a:prstGeom prst="foldedCorner">
            <a:avLst>
              <a:gd name="adj" fmla="val 21153"/>
            </a:avLst>
          </a:prstGeom>
          <a:solidFill>
            <a:srgbClr val="FFFF99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/>
          </a:p>
        </p:txBody>
      </p:sp>
      <p:cxnSp>
        <p:nvCxnSpPr>
          <p:cNvPr id="1295" name="Google Shape;1295;p65"/>
          <p:cNvCxnSpPr/>
          <p:nvPr/>
        </p:nvCxnSpPr>
        <p:spPr>
          <a:xfrm>
            <a:off x="10416560" y="2817674"/>
            <a:ext cx="685800" cy="0"/>
          </a:xfrm>
          <a:prstGeom prst="straightConnector1">
            <a:avLst/>
          </a:prstGeom>
          <a:noFill/>
          <a:ln w="412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296" name="Google Shape;1296;p65"/>
          <p:cNvSpPr txBox="1"/>
          <p:nvPr/>
        </p:nvSpPr>
        <p:spPr>
          <a:xfrm>
            <a:off x="8669059" y="2328091"/>
            <a:ext cx="181147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Old file position pointer</a:t>
            </a:r>
            <a:endParaRPr/>
          </a:p>
        </p:txBody>
      </p:sp>
      <p:sp>
        <p:nvSpPr>
          <p:cNvPr id="1297" name="Google Shape;1297;p65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cxnSp>
        <p:nvCxnSpPr>
          <p:cNvPr id="1298" name="Google Shape;1298;p65"/>
          <p:cNvCxnSpPr/>
          <p:nvPr/>
        </p:nvCxnSpPr>
        <p:spPr>
          <a:xfrm>
            <a:off x="10480535" y="4465379"/>
            <a:ext cx="685800" cy="0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299" name="Google Shape;1299;p65"/>
          <p:cNvSpPr txBox="1"/>
          <p:nvPr/>
        </p:nvSpPr>
        <p:spPr>
          <a:xfrm>
            <a:off x="8332193" y="4302287"/>
            <a:ext cx="21623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 file position pointer</a:t>
            </a:r>
            <a:endParaRPr/>
          </a:p>
        </p:txBody>
      </p:sp>
      <p:cxnSp>
        <p:nvCxnSpPr>
          <p:cNvPr id="1300" name="Google Shape;1300;p65"/>
          <p:cNvCxnSpPr/>
          <p:nvPr/>
        </p:nvCxnSpPr>
        <p:spPr>
          <a:xfrm>
            <a:off x="10759460" y="2817674"/>
            <a:ext cx="0" cy="1586661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01" name="Google Shape;1301;p65"/>
          <p:cNvSpPr txBox="1"/>
          <p:nvPr/>
        </p:nvSpPr>
        <p:spPr>
          <a:xfrm>
            <a:off x="9413358" y="3397803"/>
            <a:ext cx="136447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read N 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bytes/chars</a:t>
            </a:r>
            <a:endParaRPr/>
          </a:p>
        </p:txBody>
      </p:sp>
      <p:sp>
        <p:nvSpPr>
          <p:cNvPr id="1302" name="Google Shape;1302;p65"/>
          <p:cNvSpPr txBox="1"/>
          <p:nvPr/>
        </p:nvSpPr>
        <p:spPr>
          <a:xfrm>
            <a:off x="10459450" y="1169970"/>
            <a:ext cx="685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TOF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65"/>
          <p:cNvSpPr txBox="1"/>
          <p:nvPr/>
        </p:nvSpPr>
        <p:spPr>
          <a:xfrm>
            <a:off x="10434934" y="6276675"/>
            <a:ext cx="685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EOF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FEC243-1654-EF29-7806-C08B1E706901}"/>
                  </a:ext>
                </a:extLst>
              </p14:cNvPr>
              <p14:cNvContentPartPr/>
              <p14:nvPr/>
            </p14:nvContentPartPr>
            <p14:xfrm>
              <a:off x="10157040" y="6372360"/>
              <a:ext cx="206280" cy="247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FEC243-1654-EF29-7806-C08B1E7069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47680" y="6363000"/>
                <a:ext cx="225000" cy="266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66"/>
          <p:cNvSpPr txBox="1">
            <a:spLocks noGrp="1"/>
          </p:cNvSpPr>
          <p:nvPr>
            <p:ph type="body" idx="1"/>
          </p:nvPr>
        </p:nvSpPr>
        <p:spPr>
          <a:xfrm>
            <a:off x="500592" y="2686675"/>
            <a:ext cx="11551321" cy="398329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How can you have an </a:t>
            </a:r>
            <a:r>
              <a:rPr lang="en-US" sz="2000">
                <a:solidFill>
                  <a:srgbClr val="FF0000"/>
                </a:solidFill>
              </a:rPr>
              <a:t>EOF</a:t>
            </a:r>
            <a:r>
              <a:rPr lang="en-US" sz="2000">
                <a:solidFill>
                  <a:srgbClr val="353B3E"/>
                </a:solidFill>
              </a:rPr>
              <a:t> </a:t>
            </a:r>
            <a:r>
              <a:rPr lang="en-US" sz="2000" b="1">
                <a:solidFill>
                  <a:srgbClr val="353B3E"/>
                </a:solidFill>
              </a:rPr>
              <a:t>when reading from a keyboard</a:t>
            </a:r>
            <a:r>
              <a:rPr lang="en-US" sz="2000">
                <a:solidFill>
                  <a:srgbClr val="353B3E"/>
                </a:solidFill>
              </a:rPr>
              <a:t>?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>
                <a:solidFill>
                  <a:srgbClr val="0070C0"/>
                </a:solidFill>
              </a:rPr>
              <a:t>stdio</a:t>
            </a:r>
            <a:r>
              <a:rPr lang="en-US" sz="2000"/>
              <a:t> I/O </a:t>
            </a:r>
            <a:r>
              <a:rPr lang="en-US" sz="2000">
                <a:solidFill>
                  <a:srgbClr val="353B3E"/>
                </a:solidFill>
              </a:rPr>
              <a:t>library functions</a:t>
            </a:r>
            <a:r>
              <a:rPr lang="en-US" sz="2000"/>
              <a:t> </a:t>
            </a:r>
            <a:r>
              <a:rPr lang="en-US" sz="2000" b="1">
                <a:solidFill>
                  <a:srgbClr val="0070C0"/>
                </a:solidFill>
              </a:rPr>
              <a:t>designed</a:t>
            </a:r>
            <a:r>
              <a:rPr lang="en-US" sz="2000">
                <a:solidFill>
                  <a:srgbClr val="0070C0"/>
                </a:solidFill>
              </a:rPr>
              <a:t> to work primarily on </a:t>
            </a:r>
            <a:r>
              <a:rPr lang="en-US" sz="2000" b="1">
                <a:solidFill>
                  <a:srgbClr val="0070C0"/>
                </a:solidFill>
              </a:rPr>
              <a:t>files</a:t>
            </a:r>
            <a:endParaRPr sz="2000" b="1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With </a:t>
            </a:r>
            <a:r>
              <a:rPr lang="en-US" sz="2000">
                <a:solidFill>
                  <a:srgbClr val="0070C0"/>
                </a:solidFill>
              </a:rPr>
              <a:t>keyboard devices </a:t>
            </a:r>
            <a:r>
              <a:rPr lang="en-US" sz="2000">
                <a:solidFill>
                  <a:srgbClr val="353B3E"/>
                </a:solidFill>
              </a:rPr>
              <a:t>the </a:t>
            </a:r>
            <a:r>
              <a:rPr lang="en-US" sz="2000">
                <a:solidFill>
                  <a:srgbClr val="0070C0"/>
                </a:solidFill>
              </a:rPr>
              <a:t>semantics</a:t>
            </a:r>
            <a:r>
              <a:rPr lang="en-US" sz="2000"/>
              <a:t> </a:t>
            </a:r>
            <a:r>
              <a:rPr lang="en-US" sz="2000">
                <a:solidFill>
                  <a:srgbClr val="353B3E"/>
                </a:solidFill>
              </a:rPr>
              <a:t>of</a:t>
            </a:r>
            <a:r>
              <a:rPr lang="en-US" sz="2000"/>
              <a:t> </a:t>
            </a:r>
            <a:r>
              <a:rPr lang="en-US" sz="2000" i="1">
                <a:solidFill>
                  <a:srgbClr val="0070C0"/>
                </a:solidFill>
              </a:rPr>
              <a:t>file operations </a:t>
            </a:r>
            <a:r>
              <a:rPr lang="en-US" sz="2000">
                <a:solidFill>
                  <a:srgbClr val="353B3E"/>
                </a:solidFill>
              </a:rPr>
              <a:t>needs to be </a:t>
            </a:r>
            <a:r>
              <a:rPr lang="en-US" sz="2000" i="1">
                <a:solidFill>
                  <a:srgbClr val="0070C0"/>
                </a:solidFill>
              </a:rPr>
              <a:t>"simulated"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000"/>
              <a:buChar char="•"/>
            </a:pPr>
            <a:r>
              <a:rPr lang="en-US" sz="2000">
                <a:solidFill>
                  <a:srgbClr val="00B050"/>
                </a:solidFill>
              </a:rPr>
              <a:t>Example: </a:t>
            </a:r>
            <a:r>
              <a:rPr lang="en-US" sz="2000">
                <a:solidFill>
                  <a:srgbClr val="353B3E"/>
                </a:solidFill>
              </a:rPr>
              <a:t>when a program (or a shell) is </a:t>
            </a:r>
            <a:r>
              <a:rPr lang="en-US" sz="2000">
                <a:solidFill>
                  <a:srgbClr val="0070C0"/>
                </a:solidFill>
              </a:rPr>
              <a:t>reading the keyboard </a:t>
            </a:r>
            <a:r>
              <a:rPr lang="en-US" sz="2000">
                <a:solidFill>
                  <a:srgbClr val="353B3E"/>
                </a:solidFill>
              </a:rPr>
              <a:t>and is blocked</a:t>
            </a:r>
            <a:r>
              <a:rPr lang="en-US" sz="2000"/>
              <a:t> </a:t>
            </a:r>
            <a:r>
              <a:rPr lang="en-US" sz="2000">
                <a:solidFill>
                  <a:srgbClr val="0070C0"/>
                </a:solidFill>
              </a:rPr>
              <a:t>waiting for input it is waiting for you to type a line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 b="1">
                <a:solidFill>
                  <a:srgbClr val="0070C0"/>
                </a:solidFill>
              </a:rPr>
              <a:t>This is NOT an EOF condition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To </a:t>
            </a:r>
            <a:r>
              <a:rPr lang="en-US" sz="2000">
                <a:solidFill>
                  <a:srgbClr val="FF0000"/>
                </a:solidFill>
              </a:rPr>
              <a:t>set</a:t>
            </a:r>
            <a:r>
              <a:rPr lang="en-US" sz="2000">
                <a:solidFill>
                  <a:srgbClr val="353B3E"/>
                </a:solidFill>
              </a:rPr>
              <a:t> an </a:t>
            </a:r>
            <a:r>
              <a:rPr lang="en-US" sz="2000" i="1">
                <a:solidFill>
                  <a:srgbClr val="FF0000"/>
                </a:solidFill>
              </a:rPr>
              <a:t>EOF condition from the keyboard, </a:t>
            </a:r>
            <a:r>
              <a:rPr lang="en-US" sz="2000">
                <a:solidFill>
                  <a:srgbClr val="2C895B"/>
                </a:solidFill>
              </a:rPr>
              <a:t>type</a:t>
            </a:r>
            <a:r>
              <a:rPr lang="en-US" sz="2000" i="1">
                <a:solidFill>
                  <a:srgbClr val="FF0000"/>
                </a:solidFill>
              </a:rPr>
              <a:t> </a:t>
            </a:r>
            <a:r>
              <a:rPr lang="en-US" sz="2000">
                <a:solidFill>
                  <a:srgbClr val="353B3E"/>
                </a:solidFill>
              </a:rPr>
              <a:t>on an input line all by itself: 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r>
              <a:rPr lang="en-US" sz="2000" i="1"/>
              <a:t>        </a:t>
            </a:r>
            <a:r>
              <a:rPr lang="en-US" sz="2000" i="1">
                <a:solidFill>
                  <a:srgbClr val="0070C0"/>
                </a:solidFill>
              </a:rPr>
              <a:t>two key combination (</a:t>
            </a:r>
            <a:r>
              <a:rPr lang="en-US" sz="2000" b="1" i="1">
                <a:solidFill>
                  <a:schemeClr val="accent6"/>
                </a:solidFill>
              </a:rPr>
              <a:t>ctrl key </a:t>
            </a:r>
            <a:r>
              <a:rPr lang="en-US" sz="2000" i="1">
                <a:solidFill>
                  <a:srgbClr val="0070C0"/>
                </a:solidFill>
              </a:rPr>
              <a:t>and the </a:t>
            </a:r>
            <a:r>
              <a:rPr lang="en-US" sz="2000" b="1" i="1">
                <a:solidFill>
                  <a:schemeClr val="accent6"/>
                </a:solidFill>
              </a:rPr>
              <a:t>d key </a:t>
            </a:r>
            <a:r>
              <a:rPr lang="en-US" sz="2000" i="1">
                <a:solidFill>
                  <a:srgbClr val="0070C0"/>
                </a:solidFill>
              </a:rPr>
              <a:t>at same time), </a:t>
            </a:r>
            <a:r>
              <a:rPr lang="en-US" sz="2000" b="1">
                <a:solidFill>
                  <a:srgbClr val="0070C0"/>
                </a:solidFill>
              </a:rPr>
              <a:t>followed by a return/enter</a:t>
            </a:r>
            <a:endParaRPr/>
          </a:p>
          <a:p>
            <a:pPr marL="354012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r>
              <a:rPr lang="en-US" sz="2000" b="1">
                <a:solidFill>
                  <a:srgbClr val="0070C0"/>
                </a:solidFill>
              </a:rPr>
              <a:t>	</a:t>
            </a:r>
            <a:r>
              <a:rPr lang="en-US" sz="20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ctrl-d   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often shown in slides etc. as </a:t>
            </a:r>
            <a:r>
              <a:rPr lang="en-US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^d</a:t>
            </a:r>
            <a:endParaRPr/>
          </a:p>
        </p:txBody>
      </p:sp>
      <p:sp>
        <p:nvSpPr>
          <p:cNvPr id="1309" name="Google Shape;1309;p66"/>
          <p:cNvSpPr txBox="1">
            <a:spLocks noGrp="1"/>
          </p:cNvSpPr>
          <p:nvPr>
            <p:ph type="title"/>
          </p:nvPr>
        </p:nvSpPr>
        <p:spPr>
          <a:xfrm>
            <a:off x="500592" y="188029"/>
            <a:ext cx="11589406" cy="39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stdio File I/O – Working with a Keyboard</a:t>
            </a:r>
            <a:endParaRPr/>
          </a:p>
        </p:txBody>
      </p:sp>
      <p:sp>
        <p:nvSpPr>
          <p:cNvPr id="1310" name="Google Shape;1310;p66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pic>
        <p:nvPicPr>
          <p:cNvPr id="1311" name="Google Shape;1311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319" y="732048"/>
            <a:ext cx="9316278" cy="1892206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66"/>
          <p:cNvSpPr txBox="1"/>
          <p:nvPr/>
        </p:nvSpPr>
        <p:spPr>
          <a:xfrm>
            <a:off x="9561597" y="1354912"/>
            <a:ext cx="1879041" cy="830997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How do I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signal EOF?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67"/>
          <p:cNvSpPr txBox="1">
            <a:spLocks noGrp="1"/>
          </p:cNvSpPr>
          <p:nvPr>
            <p:ph type="title"/>
          </p:nvPr>
        </p:nvSpPr>
        <p:spPr>
          <a:xfrm>
            <a:off x="475187" y="88133"/>
            <a:ext cx="10515600" cy="52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Library Function: Simple Formatted Printing</a:t>
            </a:r>
            <a:endParaRPr/>
          </a:p>
        </p:txBody>
      </p:sp>
      <p:sp>
        <p:nvSpPr>
          <p:cNvPr id="1319" name="Google Shape;1319;p67"/>
          <p:cNvSpPr txBox="1">
            <a:spLocks noGrp="1"/>
          </p:cNvSpPr>
          <p:nvPr>
            <p:ph type="body" idx="1"/>
          </p:nvPr>
        </p:nvSpPr>
        <p:spPr>
          <a:xfrm>
            <a:off x="1342445" y="2226717"/>
            <a:ext cx="9347521" cy="454315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r>
              <a:rPr lang="en-US" sz="20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  // import the public interface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 b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fprintf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(FILE </a:t>
            </a:r>
            <a:r>
              <a:rPr lang="en-US" sz="20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*file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, const char </a:t>
            </a:r>
            <a:r>
              <a:rPr lang="en-US" sz="20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2000" b="1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format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, ...);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Write chars to the file identified by </a:t>
            </a:r>
            <a:r>
              <a:rPr lang="en-US" sz="2000" b="1">
                <a:solidFill>
                  <a:srgbClr val="353B3E"/>
                </a:solidFill>
              </a:rPr>
              <a:t>file </a:t>
            </a:r>
            <a:r>
              <a:rPr lang="en-US" sz="2000">
                <a:solidFill>
                  <a:srgbClr val="353B3E"/>
                </a:solidFill>
              </a:rPr>
              <a:t>(</a:t>
            </a:r>
            <a:r>
              <a:rPr lang="en-US" sz="2000">
                <a:solidFill>
                  <a:srgbClr val="7030A0"/>
                </a:solidFill>
              </a:rPr>
              <a:t>stdout, stderr </a:t>
            </a:r>
            <a:r>
              <a:rPr lang="en-US" sz="2000">
                <a:solidFill>
                  <a:srgbClr val="353B3E"/>
                </a:solidFill>
              </a:rPr>
              <a:t>are already open)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Convert values to chars, as directed by </a:t>
            </a:r>
            <a:r>
              <a:rPr lang="en-US" sz="2000" b="1">
                <a:solidFill>
                  <a:srgbClr val="F3753F"/>
                </a:solidFill>
              </a:rPr>
              <a:t>format</a:t>
            </a:r>
            <a:r>
              <a:rPr lang="en-US" sz="2000" b="1">
                <a:solidFill>
                  <a:srgbClr val="353B3E"/>
                </a:solidFill>
              </a:rPr>
              <a:t> </a:t>
            </a:r>
            <a:endParaRPr sz="2000">
              <a:solidFill>
                <a:srgbClr val="353B3E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>
                <a:solidFill>
                  <a:schemeClr val="accent1"/>
                </a:solidFill>
              </a:rPr>
              <a:t>Return count of chars successfully written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753F"/>
              </a:buClr>
              <a:buSzPts val="2000"/>
              <a:buChar char="•"/>
            </a:pPr>
            <a:r>
              <a:rPr lang="en-US" sz="2000" b="1">
                <a:solidFill>
                  <a:srgbClr val="F3753F"/>
                </a:solidFill>
              </a:rPr>
              <a:t>Format</a:t>
            </a:r>
            <a:r>
              <a:rPr lang="en-US" sz="2000" b="1">
                <a:solidFill>
                  <a:schemeClr val="accent3"/>
                </a:solidFill>
              </a:rPr>
              <a:t> </a:t>
            </a:r>
            <a:r>
              <a:rPr lang="en-US" sz="2000">
                <a:solidFill>
                  <a:srgbClr val="353B3E"/>
                </a:solidFill>
              </a:rPr>
              <a:t>is the </a:t>
            </a:r>
            <a:r>
              <a:rPr lang="en-US" sz="2000">
                <a:solidFill>
                  <a:srgbClr val="0070C0"/>
                </a:solidFill>
              </a:rPr>
              <a:t>output specifications </a:t>
            </a:r>
            <a:r>
              <a:rPr lang="en-US" sz="2000">
                <a:solidFill>
                  <a:srgbClr val="353B3E"/>
                </a:solidFill>
              </a:rPr>
              <a:t>enclosed in a </a:t>
            </a:r>
            <a:r>
              <a:rPr lang="en-US" sz="2000">
                <a:solidFill>
                  <a:schemeClr val="accent5"/>
                </a:solidFill>
              </a:rPr>
              <a:t>"string"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R</a:t>
            </a:r>
            <a:r>
              <a:rPr lang="en-US" sz="2000">
                <a:solidFill>
                  <a:srgbClr val="353B3E"/>
                </a:solidFill>
              </a:rPr>
              <a:t>eturns a negative value if an error occurs</a:t>
            </a:r>
            <a:endParaRPr/>
          </a:p>
          <a:p>
            <a:pPr marL="914400" lvl="2" indent="-1317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None/>
            </a:pPr>
            <a:endParaRPr sz="1600" b="1">
              <a:solidFill>
                <a:srgbClr val="353B3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 b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(const char *</a:t>
            </a:r>
            <a:r>
              <a:rPr lang="en-US" sz="2000" b="1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format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, ...); </a:t>
            </a:r>
            <a:r>
              <a:rPr lang="en-US" sz="2000" b="1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*</a:t>
            </a:r>
            <a:r>
              <a:rPr lang="en-US" sz="2000" b="1" i="1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format</a:t>
            </a:r>
            <a:r>
              <a:rPr lang="en-US" sz="2000" b="1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- later in course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Equivalent to </a:t>
            </a:r>
            <a:r>
              <a:rPr lang="en-US" sz="20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fprintf</a:t>
            </a:r>
            <a:r>
              <a:rPr lang="en-US" sz="20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1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stdout</a:t>
            </a:r>
            <a:r>
              <a:rPr lang="en-US" sz="20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, format, ...);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>
                <a:solidFill>
                  <a:srgbClr val="353B3E"/>
                </a:solidFill>
              </a:rPr>
              <a:t>Type</a:t>
            </a:r>
            <a:r>
              <a:rPr lang="en-US" sz="2400" b="1">
                <a:solidFill>
                  <a:srgbClr val="353B3E"/>
                </a:solidFill>
              </a:rPr>
              <a:t> % </a:t>
            </a:r>
            <a:r>
              <a:rPr lang="en-US" sz="24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man 3 printf </a:t>
            </a:r>
            <a:r>
              <a:rPr lang="en-US" sz="2400">
                <a:solidFill>
                  <a:srgbClr val="353B3E"/>
                </a:solidFill>
              </a:rPr>
              <a:t>for more information on </a:t>
            </a:r>
            <a:r>
              <a:rPr lang="en-US" sz="2400" i="1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format</a:t>
            </a:r>
            <a:endParaRPr/>
          </a:p>
        </p:txBody>
      </p:sp>
      <p:graphicFrame>
        <p:nvGraphicFramePr>
          <p:cNvPr id="1320" name="Google Shape;1320;p67"/>
          <p:cNvGraphicFramePr/>
          <p:nvPr/>
        </p:nvGraphicFramePr>
        <p:xfrm>
          <a:off x="474177" y="682424"/>
          <a:ext cx="11415625" cy="1463060"/>
        </p:xfrm>
        <a:graphic>
          <a:graphicData uri="http://schemas.openxmlformats.org/drawingml/2006/table">
            <a:tbl>
              <a:tblPr>
                <a:noFill/>
                <a:tableStyleId>{1908888A-F673-403D-A5AE-71E91751FC94}</a:tableStyleId>
              </a:tblPr>
              <a:tblGrid>
                <a:gridCol w="299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accen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Task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accen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Example Function Calls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53B3E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353B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Write formatted data</a:t>
                      </a:r>
                      <a:endParaRPr/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lang="en-US" sz="20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 status;</a:t>
                      </a:r>
                      <a:br>
                        <a:rPr lang="en-US" sz="20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0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status = </a:t>
                      </a:r>
                      <a:r>
                        <a:rPr lang="en-US" sz="2000" b="1" i="0" u="none" strike="noStrike" cap="none">
                          <a:solidFill>
                            <a:srgbClr val="0070C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fprintf</a:t>
                      </a:r>
                      <a:r>
                        <a:rPr lang="en-US" sz="20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-US" sz="2000" b="1" i="1" u="none" strike="noStrike" cap="none">
                          <a:solidFill>
                            <a:srgbClr val="7030A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stderr</a:t>
                      </a:r>
                      <a:r>
                        <a:rPr lang="en-US" sz="20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"%d\n", i);</a:t>
                      </a:r>
                      <a:br>
                        <a:rPr lang="en-US" sz="2000" b="1" i="0" u="none" strike="noStrike" cap="non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000" b="1" i="0" u="none" strike="noStrike" cap="non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US" sz="20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status = </a:t>
                      </a:r>
                      <a:r>
                        <a:rPr lang="en-US" sz="2000" b="1" i="0" u="none" strike="noStrike" cap="none">
                          <a:solidFill>
                            <a:srgbClr val="0070C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printf</a:t>
                      </a:r>
                      <a:r>
                        <a:rPr lang="en-US" sz="20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("%d\n", i);      </a:t>
                      </a:r>
                      <a:r>
                        <a:rPr lang="en-US" sz="2000" b="1" i="1" u="none" strike="noStrike" cap="none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/* Writes to stdout */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21" name="Google Shape;1321;p67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68"/>
          <p:cNvSpPr txBox="1">
            <a:spLocks noGrp="1"/>
          </p:cNvSpPr>
          <p:nvPr>
            <p:ph type="title"/>
          </p:nvPr>
        </p:nvSpPr>
        <p:spPr>
          <a:xfrm>
            <a:off x="277635" y="253441"/>
            <a:ext cx="11405656" cy="44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Some Formatted Output Conversion Examples</a:t>
            </a:r>
            <a:endParaRPr/>
          </a:p>
        </p:txBody>
      </p:sp>
      <p:sp>
        <p:nvSpPr>
          <p:cNvPr id="1327" name="Google Shape;1327;p68"/>
          <p:cNvSpPr txBox="1">
            <a:spLocks noGrp="1"/>
          </p:cNvSpPr>
          <p:nvPr>
            <p:ph type="body" idx="1"/>
          </p:nvPr>
        </p:nvSpPr>
        <p:spPr>
          <a:xfrm>
            <a:off x="699205" y="888856"/>
            <a:ext cx="10793590" cy="502898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>
                <a:solidFill>
                  <a:srgbClr val="353B3E"/>
                </a:solidFill>
              </a:rPr>
              <a:t>Conversion specifications example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 b="1">
                <a:solidFill>
                  <a:srgbClr val="FF0000"/>
                </a:solidFill>
              </a:rPr>
              <a:t>%d</a:t>
            </a:r>
            <a:r>
              <a:rPr lang="en-US" sz="2000">
                <a:solidFill>
                  <a:srgbClr val="FF0000"/>
                </a:solidFill>
              </a:rPr>
              <a:t> </a:t>
            </a:r>
            <a:r>
              <a:rPr lang="en-US" sz="2000">
                <a:solidFill>
                  <a:srgbClr val="353B3E"/>
                </a:solidFill>
              </a:rPr>
              <a:t>conversion specifier for </a:t>
            </a:r>
            <a:r>
              <a:rPr lang="en-US" sz="2000" b="1">
                <a:solidFill>
                  <a:srgbClr val="353B3E"/>
                </a:solidFill>
              </a:rPr>
              <a:t>int </a:t>
            </a:r>
            <a:r>
              <a:rPr lang="en-US" sz="2000">
                <a:solidFill>
                  <a:srgbClr val="353B3E"/>
                </a:solidFill>
              </a:rPr>
              <a:t>variables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753F"/>
              </a:buClr>
              <a:buSzPts val="2000"/>
              <a:buChar char="•"/>
            </a:pPr>
            <a:r>
              <a:rPr lang="en-US" sz="2000" b="1">
                <a:solidFill>
                  <a:srgbClr val="F3753F"/>
                </a:solidFill>
              </a:rPr>
              <a:t>%c </a:t>
            </a:r>
            <a:r>
              <a:rPr lang="en-US" sz="2000"/>
              <a:t>conversion specifier for </a:t>
            </a:r>
            <a:r>
              <a:rPr lang="en-US" sz="2000" b="1"/>
              <a:t>char </a:t>
            </a:r>
            <a:r>
              <a:rPr lang="en-US" sz="2000"/>
              <a:t>variables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many more conversion specifiers (online manual: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% man printf </a:t>
            </a:r>
            <a:r>
              <a:rPr lang="en-US" sz="2000"/>
              <a:t>and the textbooks)</a:t>
            </a:r>
            <a:endParaRPr sz="2000">
              <a:solidFill>
                <a:srgbClr val="353B3E"/>
              </a:solidFill>
            </a:endParaRPr>
          </a:p>
          <a:p>
            <a:pPr marL="577850" lvl="1" indent="-1095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>
              <a:solidFill>
                <a:srgbClr val="353B3E"/>
              </a:solidFill>
            </a:endParaRPr>
          </a:p>
          <a:p>
            <a:pPr marL="577850" lvl="1" indent="-1095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/>
          </a:p>
          <a:p>
            <a:pPr marL="577850" lvl="1" indent="-1095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/>
          </a:p>
          <a:p>
            <a:pPr marL="577850" lvl="1" indent="-1095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/>
          </a:p>
          <a:p>
            <a:pPr marL="577850" lvl="1" indent="-1095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/>
          </a:p>
          <a:p>
            <a:pPr marL="354012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endParaRPr sz="2000">
              <a:solidFill>
                <a:srgbClr val="353B3E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Output</a:t>
            </a:r>
            <a:endParaRPr/>
          </a:p>
        </p:txBody>
      </p:sp>
      <p:sp>
        <p:nvSpPr>
          <p:cNvPr id="1328" name="Google Shape;1328;p68"/>
          <p:cNvSpPr/>
          <p:nvPr/>
        </p:nvSpPr>
        <p:spPr>
          <a:xfrm>
            <a:off x="1499692" y="2644618"/>
            <a:ext cx="8528863" cy="1755856"/>
          </a:xfrm>
          <a:prstGeom prst="roundRect">
            <a:avLst>
              <a:gd name="adj" fmla="val 16667"/>
            </a:avLst>
          </a:prstGeom>
          <a:solidFill>
            <a:schemeClr val="lt1">
              <a:alpha val="80000"/>
            </a:schemeClr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int i </a:t>
            </a:r>
            <a:r>
              <a:rPr lang="en-US" sz="1800" b="1">
                <a:solidFill>
                  <a:srgbClr val="353B3E"/>
                </a:solidFill>
                <a:latin typeface="Courier New"/>
                <a:ea typeface="Courier New"/>
                <a:cs typeface="Courier New"/>
                <a:sym typeface="Courier New"/>
              </a:rPr>
              <a:t>= 10;</a:t>
            </a:r>
            <a:b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en-US" sz="1800" b="1">
                <a:solidFill>
                  <a:srgbClr val="353B3E"/>
                </a:solidFill>
                <a:latin typeface="Courier New"/>
                <a:ea typeface="Courier New"/>
                <a:cs typeface="Courier New"/>
                <a:sym typeface="Courier New"/>
              </a:rPr>
              <a:t> z = 'i';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53B3E"/>
                </a:solidFill>
                <a:latin typeface="Courier New"/>
                <a:ea typeface="Courier New"/>
                <a:cs typeface="Courier New"/>
                <a:sym typeface="Courier New"/>
              </a:rPr>
              <a:t>char a[] = " Hello\n";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C895B"/>
                </a:solidFill>
                <a:latin typeface="Courier New"/>
                <a:ea typeface="Courier New"/>
                <a:cs typeface="Courier New"/>
                <a:sym typeface="Courier New"/>
              </a:rPr>
              <a:t>printf</a:t>
            </a:r>
            <a:r>
              <a:rPr lang="en-US" sz="1800" b="1">
                <a:solidFill>
                  <a:srgbClr val="353B3E"/>
                </a:solidFill>
                <a:latin typeface="Courier New"/>
                <a:ea typeface="Courier New"/>
                <a:cs typeface="Courier New"/>
                <a:sym typeface="Courier New"/>
              </a:rPr>
              <a:t>("</a:t>
            </a:r>
            <a:r>
              <a:rPr lang="en-US" sz="1800" b="1">
                <a:solidFill>
                  <a:srgbClr val="F3753F"/>
                </a:solidFill>
                <a:latin typeface="Courier New"/>
                <a:ea typeface="Courier New"/>
                <a:cs typeface="Courier New"/>
                <a:sym typeface="Courier New"/>
              </a:rPr>
              <a:t>%c </a:t>
            </a:r>
            <a:r>
              <a:rPr lang="en-US" sz="1800" b="1">
                <a:solidFill>
                  <a:srgbClr val="353B3E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8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%d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800" b="1">
                <a:solidFill>
                  <a:srgbClr val="353B3E"/>
                </a:solidFill>
                <a:latin typeface="Courier New"/>
                <a:ea typeface="Courier New"/>
                <a:cs typeface="Courier New"/>
                <a:sym typeface="Courier New"/>
              </a:rPr>
              <a:t>%s", </a:t>
            </a:r>
            <a:r>
              <a:rPr lang="en-US" sz="1800" b="1">
                <a:solidFill>
                  <a:srgbClr val="F3753F"/>
                </a:solidFill>
                <a:latin typeface="Courier New"/>
                <a:ea typeface="Courier New"/>
                <a:cs typeface="Courier New"/>
                <a:sym typeface="Courier New"/>
              </a:rPr>
              <a:t>z</a:t>
            </a:r>
            <a:r>
              <a:rPr lang="en-US" sz="1800" b="1">
                <a:solidFill>
                  <a:srgbClr val="353B3E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-US" sz="1800" b="1">
                <a:solidFill>
                  <a:srgbClr val="2C895B"/>
                </a:solidFill>
                <a:latin typeface="Courier New"/>
                <a:ea typeface="Courier New"/>
                <a:cs typeface="Courier New"/>
                <a:sym typeface="Courier New"/>
              </a:rPr>
              <a:t>// write to stdout</a:t>
            </a:r>
            <a:endParaRPr sz="1800" b="1">
              <a:solidFill>
                <a:srgbClr val="2C89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C895B"/>
                </a:solidFill>
                <a:latin typeface="Courier New"/>
                <a:ea typeface="Courier New"/>
                <a:cs typeface="Courier New"/>
                <a:sym typeface="Courier New"/>
              </a:rPr>
              <a:t>fprintf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stderr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"This is an error message to stderr\n"); </a:t>
            </a:r>
            <a:endParaRPr/>
          </a:p>
        </p:txBody>
      </p:sp>
      <p:sp>
        <p:nvSpPr>
          <p:cNvPr id="1329" name="Google Shape;1329;p68"/>
          <p:cNvSpPr/>
          <p:nvPr/>
        </p:nvSpPr>
        <p:spPr>
          <a:xfrm>
            <a:off x="2117293" y="4904154"/>
            <a:ext cx="5109130" cy="781870"/>
          </a:xfrm>
          <a:prstGeom prst="roundRect">
            <a:avLst>
              <a:gd name="adj" fmla="val 16667"/>
            </a:avLst>
          </a:prstGeom>
          <a:solidFill>
            <a:schemeClr val="lt1">
              <a:alpha val="80000"/>
            </a:schemeClr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 = 10, Hello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This is an error message to stderr</a:t>
            </a:r>
            <a:endParaRPr/>
          </a:p>
        </p:txBody>
      </p:sp>
      <p:sp>
        <p:nvSpPr>
          <p:cNvPr id="1330" name="Google Shape;1330;p68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A148555-28D8-CF7F-FF32-67EA8BA15513}"/>
                  </a:ext>
                </a:extLst>
              </p14:cNvPr>
              <p14:cNvContentPartPr/>
              <p14:nvPr/>
            </p14:nvContentPartPr>
            <p14:xfrm>
              <a:off x="2947680" y="3501000"/>
              <a:ext cx="2482200" cy="390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A148555-28D8-CF7F-FF32-67EA8BA155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8320" y="3491640"/>
                <a:ext cx="2500920" cy="409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69"/>
          <p:cNvSpPr txBox="1">
            <a:spLocks noGrp="1"/>
          </p:cNvSpPr>
          <p:nvPr>
            <p:ph type="body" idx="1"/>
          </p:nvPr>
        </p:nvSpPr>
        <p:spPr>
          <a:xfrm>
            <a:off x="1966527" y="2404449"/>
            <a:ext cx="10085967" cy="425994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#include &lt;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stdio.h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&gt;  // import the public interface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putchar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(int </a:t>
            </a:r>
            <a:r>
              <a:rPr lang="en-US" sz="2000" b="1" dirty="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dirty="0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 dirty="0">
                <a:solidFill>
                  <a:srgbClr val="353B3E"/>
                </a:solidFill>
              </a:rPr>
              <a:t>writes c (demoted to a char) </a:t>
            </a:r>
            <a:r>
              <a:rPr lang="en-US" sz="2000" b="1" dirty="0">
                <a:solidFill>
                  <a:srgbClr val="353B3E"/>
                </a:solidFill>
              </a:rPr>
              <a:t>to</a:t>
            </a:r>
            <a:r>
              <a:rPr lang="en-US" sz="2000" dirty="0">
                <a:solidFill>
                  <a:srgbClr val="353B3E"/>
                </a:solidFill>
              </a:rPr>
              <a:t> </a:t>
            </a:r>
            <a:r>
              <a:rPr lang="en-US" sz="2000" b="1" dirty="0" err="1">
                <a:solidFill>
                  <a:srgbClr val="2C895B"/>
                </a:solidFill>
                <a:latin typeface="Courier New"/>
                <a:ea typeface="Courier New"/>
                <a:cs typeface="Courier New"/>
                <a:sym typeface="Courier New"/>
              </a:rPr>
              <a:t>stdout</a:t>
            </a:r>
            <a:endParaRPr sz="2000" b="1" dirty="0">
              <a:solidFill>
                <a:srgbClr val="2C89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 dirty="0">
                <a:solidFill>
                  <a:srgbClr val="2C895B"/>
                </a:solidFill>
              </a:rPr>
              <a:t>returns</a:t>
            </a:r>
            <a:r>
              <a:rPr lang="en-US" sz="2000" dirty="0">
                <a:solidFill>
                  <a:srgbClr val="353B3E"/>
                </a:solidFill>
              </a:rPr>
              <a:t> either: </a:t>
            </a:r>
            <a:r>
              <a:rPr lang="en-US" sz="2000" dirty="0">
                <a:solidFill>
                  <a:srgbClr val="2C895B"/>
                </a:solidFill>
              </a:rPr>
              <a:t>c</a:t>
            </a:r>
            <a:r>
              <a:rPr lang="en-US" sz="2000" dirty="0">
                <a:solidFill>
                  <a:srgbClr val="353B3E"/>
                </a:solidFill>
              </a:rPr>
              <a:t> on success </a:t>
            </a:r>
            <a:r>
              <a:rPr lang="en-US" sz="2000" i="1" dirty="0">
                <a:solidFill>
                  <a:srgbClr val="FF0000"/>
                </a:solidFill>
              </a:rPr>
              <a:t>OR</a:t>
            </a:r>
            <a:r>
              <a:rPr lang="en-US" sz="2000" dirty="0">
                <a:solidFill>
                  <a:srgbClr val="353B3E"/>
                </a:solidFill>
              </a:rPr>
              <a:t> </a:t>
            </a:r>
            <a:r>
              <a:rPr lang="en-US" sz="2000" dirty="0">
                <a:solidFill>
                  <a:srgbClr val="2C895B"/>
                </a:solidFill>
              </a:rPr>
              <a:t>EOF</a:t>
            </a:r>
            <a:r>
              <a:rPr lang="en-US" sz="2000" dirty="0">
                <a:solidFill>
                  <a:srgbClr val="353B3E"/>
                </a:solidFill>
              </a:rPr>
              <a:t> (a macro often defined as -1) on failure</a:t>
            </a:r>
            <a:endParaRPr dirty="0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 dirty="0">
                <a:solidFill>
                  <a:srgbClr val="353B3E"/>
                </a:solidFill>
              </a:rPr>
              <a:t>see % man 3 </a:t>
            </a:r>
            <a:r>
              <a:rPr lang="en-US" sz="2000" dirty="0" err="1">
                <a:solidFill>
                  <a:srgbClr val="353B3E"/>
                </a:solidFill>
              </a:rPr>
              <a:t>putchar</a:t>
            </a:r>
            <a:endParaRPr sz="2000" dirty="0">
              <a:solidFill>
                <a:srgbClr val="353B3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getchar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(void); </a:t>
            </a:r>
            <a:endParaRPr dirty="0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 dirty="0">
                <a:solidFill>
                  <a:srgbClr val="2C895B"/>
                </a:solidFill>
              </a:rPr>
              <a:t>returns</a:t>
            </a:r>
            <a:r>
              <a:rPr lang="en-US" sz="2000" dirty="0">
                <a:solidFill>
                  <a:srgbClr val="353B3E"/>
                </a:solidFill>
              </a:rPr>
              <a:t> the next input character (if present) </a:t>
            </a:r>
            <a:r>
              <a:rPr lang="en-US" sz="2000" b="1" dirty="0">
                <a:solidFill>
                  <a:srgbClr val="0070C0"/>
                </a:solidFill>
              </a:rPr>
              <a:t>promoted to an int </a:t>
            </a:r>
            <a:r>
              <a:rPr lang="en-US" sz="2000" dirty="0">
                <a:solidFill>
                  <a:srgbClr val="353B3E"/>
                </a:solidFill>
              </a:rPr>
              <a:t>read </a:t>
            </a:r>
            <a:r>
              <a:rPr lang="en-US" sz="2000" b="1" dirty="0">
                <a:solidFill>
                  <a:srgbClr val="353B3E"/>
                </a:solidFill>
              </a:rPr>
              <a:t>from</a:t>
            </a:r>
            <a:r>
              <a:rPr lang="en-US" sz="2000" dirty="0">
                <a:solidFill>
                  <a:srgbClr val="353B3E"/>
                </a:solidFill>
              </a:rPr>
              <a:t> </a:t>
            </a:r>
            <a:r>
              <a:rPr lang="en-US" sz="2000" b="1" dirty="0">
                <a:solidFill>
                  <a:srgbClr val="2C895B"/>
                </a:solidFill>
                <a:latin typeface="Courier New"/>
                <a:ea typeface="Courier New"/>
                <a:cs typeface="Courier New"/>
                <a:sym typeface="Courier New"/>
              </a:rPr>
              <a:t>stdin</a:t>
            </a:r>
            <a:endParaRPr dirty="0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 dirty="0">
                <a:solidFill>
                  <a:srgbClr val="353B3E"/>
                </a:solidFill>
              </a:rPr>
              <a:t>see % man 3 </a:t>
            </a:r>
            <a:r>
              <a:rPr lang="en-US" sz="2000" dirty="0" err="1">
                <a:solidFill>
                  <a:srgbClr val="353B3E"/>
                </a:solidFill>
              </a:rPr>
              <a:t>getchar</a:t>
            </a:r>
            <a:endParaRPr sz="2000" dirty="0">
              <a:solidFill>
                <a:srgbClr val="0070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dirty="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sure you use </a:t>
            </a:r>
            <a:r>
              <a:rPr lang="en-US" sz="2000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 variables </a:t>
            </a:r>
            <a:r>
              <a:rPr lang="en-US" sz="2000" dirty="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000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getchar</a:t>
            </a:r>
            <a:r>
              <a:rPr lang="en-US" sz="2000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() </a:t>
            </a:r>
            <a:r>
              <a:rPr lang="en-US" sz="2000" dirty="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en-US" sz="2000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putchar</a:t>
            </a:r>
            <a:r>
              <a:rPr lang="en-US" sz="2000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endParaRPr dirty="0"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 dirty="0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Both functions return an int </a:t>
            </a:r>
            <a:r>
              <a:rPr lang="en-US" sz="2000" dirty="0">
                <a:solidFill>
                  <a:srgbClr val="353B3E"/>
                </a:solidFill>
              </a:rPr>
              <a:t>because they must be able </a:t>
            </a:r>
            <a:r>
              <a:rPr lang="en-US" sz="2000" dirty="0">
                <a:solidFill>
                  <a:srgbClr val="2C895B"/>
                </a:solidFill>
              </a:rPr>
              <a:t>to return both valid chars </a:t>
            </a:r>
            <a:r>
              <a:rPr lang="en-US" sz="2000" b="1" dirty="0">
                <a:solidFill>
                  <a:srgbClr val="353B3E"/>
                </a:solidFill>
              </a:rPr>
              <a:t>and</a:t>
            </a:r>
            <a:r>
              <a:rPr lang="en-US" sz="2000" dirty="0">
                <a:solidFill>
                  <a:srgbClr val="353B3E"/>
                </a:solidFill>
              </a:rPr>
              <a:t> indicate the  </a:t>
            </a:r>
            <a:r>
              <a:rPr lang="en-US" sz="2000" b="1" dirty="0">
                <a:solidFill>
                  <a:srgbClr val="353B3E"/>
                </a:solidFill>
              </a:rPr>
              <a:t>EOF condition </a:t>
            </a:r>
            <a:r>
              <a:rPr lang="en-US" sz="2000" b="1" dirty="0"/>
              <a:t>(</a:t>
            </a:r>
            <a:r>
              <a:rPr lang="en-US" sz="2000" dirty="0">
                <a:solidFill>
                  <a:srgbClr val="353B3E"/>
                </a:solidFill>
              </a:rPr>
              <a:t>-1) which is outside the range of valid characters</a:t>
            </a:r>
            <a:endParaRPr sz="2000" dirty="0"/>
          </a:p>
        </p:txBody>
      </p:sp>
      <p:sp>
        <p:nvSpPr>
          <p:cNvPr id="1337" name="Google Shape;1337;p69"/>
          <p:cNvSpPr txBox="1">
            <a:spLocks noGrp="1"/>
          </p:cNvSpPr>
          <p:nvPr>
            <p:ph type="title"/>
          </p:nvPr>
        </p:nvSpPr>
        <p:spPr>
          <a:xfrm>
            <a:off x="488828" y="84874"/>
            <a:ext cx="11414700" cy="526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Library Function API : Simple Character I/O – Used in PA3</a:t>
            </a:r>
            <a:endParaRPr>
              <a:solidFill>
                <a:srgbClr val="2C895B"/>
              </a:solidFill>
            </a:endParaRPr>
          </a:p>
        </p:txBody>
      </p:sp>
      <p:graphicFrame>
        <p:nvGraphicFramePr>
          <p:cNvPr id="1338" name="Google Shape;1338;p69"/>
          <p:cNvGraphicFramePr/>
          <p:nvPr/>
        </p:nvGraphicFramePr>
        <p:xfrm>
          <a:off x="1290320" y="586219"/>
          <a:ext cx="10412850" cy="1737390"/>
        </p:xfrm>
        <a:graphic>
          <a:graphicData uri="http://schemas.openxmlformats.org/drawingml/2006/table">
            <a:tbl>
              <a:tblPr>
                <a:noFill/>
                <a:tableStyleId>{1908888A-F673-403D-A5AE-71E91751FC94}</a:tableStyleId>
              </a:tblPr>
              <a:tblGrid>
                <a:gridCol w="185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53B3E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353B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Operation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53B3E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353B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Usage Examples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53B3E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353B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Write a char</a:t>
                      </a:r>
                      <a:endParaRPr/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US" sz="18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 status; int c;</a:t>
                      </a:r>
                      <a:br>
                        <a:rPr lang="en-US" sz="18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status = </a:t>
                      </a:r>
                      <a:r>
                        <a:rPr lang="en-US" sz="1800" b="1" i="0" u="none" strike="noStrike" cap="none">
                          <a:solidFill>
                            <a:srgbClr val="0070C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putchar</a:t>
                      </a:r>
                      <a:r>
                        <a:rPr lang="en-US" sz="18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(c);        </a:t>
                      </a:r>
                      <a:r>
                        <a:rPr lang="en-US" sz="1800" b="1" i="1" u="none" strike="noStrike" cap="none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/* Writes to screen stdout */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53B3E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353B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Read a char</a:t>
                      </a:r>
                      <a:endParaRPr/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53B3E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int c;</a:t>
                      </a:r>
                      <a:br>
                        <a:rPr lang="en-US" sz="18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c = </a:t>
                      </a:r>
                      <a:r>
                        <a:rPr lang="en-US" sz="1800" b="1" i="0" u="none" strike="noStrike" cap="none">
                          <a:solidFill>
                            <a:srgbClr val="0070C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getchar</a:t>
                      </a:r>
                      <a:r>
                        <a:rPr lang="en-US" sz="18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();              </a:t>
                      </a:r>
                      <a:r>
                        <a:rPr lang="en-US" sz="1800" b="1" i="1" u="none" strike="noStrike" cap="none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/* Reads from keyboard stdin */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39" name="Google Shape;1339;p69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1340" name="Google Shape;1340;p69"/>
          <p:cNvGrpSpPr/>
          <p:nvPr/>
        </p:nvGrpSpPr>
        <p:grpSpPr>
          <a:xfrm>
            <a:off x="50999" y="3039787"/>
            <a:ext cx="2016806" cy="3050323"/>
            <a:chOff x="1171105" y="3157062"/>
            <a:chExt cx="2016806" cy="3050323"/>
          </a:xfrm>
        </p:grpSpPr>
        <p:cxnSp>
          <p:nvCxnSpPr>
            <p:cNvPr id="1341" name="Google Shape;1341;p69"/>
            <p:cNvCxnSpPr>
              <a:stCxn id="1342" idx="0"/>
            </p:cNvCxnSpPr>
            <p:nvPr/>
          </p:nvCxnSpPr>
          <p:spPr>
            <a:xfrm rot="10800000" flipH="1">
              <a:off x="2066511" y="3157062"/>
              <a:ext cx="1121400" cy="4650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342" name="Google Shape;1342;p69"/>
            <p:cNvSpPr txBox="1"/>
            <p:nvPr/>
          </p:nvSpPr>
          <p:spPr>
            <a:xfrm>
              <a:off x="1171105" y="3622062"/>
              <a:ext cx="1790812" cy="258532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Why is character I/O using an int?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Answer: Needs to indicate an EOF (-1) condition that is not a valid char</a:t>
              </a:r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7D783F7-91F0-63F3-C43B-BB5ED3AE8F71}"/>
                  </a:ext>
                </a:extLst>
              </p14:cNvPr>
              <p14:cNvContentPartPr/>
              <p14:nvPr/>
            </p14:nvContentPartPr>
            <p14:xfrm>
              <a:off x="310680" y="1658520"/>
              <a:ext cx="10117440" cy="4664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7D783F7-91F0-63F3-C43B-BB5ED3AE8F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1320" y="1649160"/>
                <a:ext cx="10136160" cy="4683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 txBox="1">
            <a:spLocks noGrp="1"/>
          </p:cNvSpPr>
          <p:nvPr>
            <p:ph type="body" idx="1"/>
          </p:nvPr>
        </p:nvSpPr>
        <p:spPr>
          <a:xfrm>
            <a:off x="528673" y="1281952"/>
            <a:ext cx="11528344" cy="490294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US" sz="2400" b="1">
                <a:solidFill>
                  <a:schemeClr val="accent1"/>
                </a:solidFill>
              </a:rPr>
              <a:t>Make sure you bring your copy of lecture slides to class, it helps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US" sz="2400" b="1">
                <a:solidFill>
                  <a:schemeClr val="accent1"/>
                </a:solidFill>
              </a:rPr>
              <a:t>How to get my attention in class</a:t>
            </a:r>
            <a:endParaRPr sz="2400" b="1">
              <a:solidFill>
                <a:schemeClr val="dk2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</a:pPr>
            <a:r>
              <a:rPr lang="en-US" sz="2400" b="1">
                <a:solidFill>
                  <a:schemeClr val="accent6"/>
                </a:solidFill>
              </a:rPr>
              <a:t>I never intentionally ignore questions</a:t>
            </a:r>
            <a:r>
              <a:rPr lang="en-US" sz="2400">
                <a:solidFill>
                  <a:srgbClr val="FF0000"/>
                </a:solidFill>
              </a:rPr>
              <a:t>; I </a:t>
            </a:r>
            <a:r>
              <a:rPr lang="en-US" sz="2400" b="1">
                <a:solidFill>
                  <a:srgbClr val="FF0000"/>
                </a:solidFill>
              </a:rPr>
              <a:t>just may not see you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US" sz="2400">
                <a:solidFill>
                  <a:schemeClr val="accent1"/>
                </a:solidFill>
              </a:rPr>
              <a:t>Raise your hand</a:t>
            </a:r>
            <a:r>
              <a:rPr lang="en-US" sz="2400">
                <a:solidFill>
                  <a:schemeClr val="dk2"/>
                </a:solidFill>
              </a:rPr>
              <a:t>, or just </a:t>
            </a:r>
            <a:r>
              <a:rPr lang="en-US" sz="2400" b="1">
                <a:solidFill>
                  <a:srgbClr val="FF0000"/>
                </a:solidFill>
              </a:rPr>
              <a:t>call out </a:t>
            </a:r>
            <a:r>
              <a:rPr lang="en-US" sz="2400">
                <a:solidFill>
                  <a:schemeClr val="accent6"/>
                </a:solidFill>
              </a:rPr>
              <a:t>if I appear to </a:t>
            </a:r>
            <a:r>
              <a:rPr lang="en-US" sz="2400" b="1">
                <a:solidFill>
                  <a:schemeClr val="accent6"/>
                </a:solidFill>
              </a:rPr>
              <a:t>ignore you by accident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>
                <a:solidFill>
                  <a:schemeClr val="dk2"/>
                </a:solidFill>
              </a:rPr>
              <a:t>If you have questions, or I went too fast, or the material is not clear, etc.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</a:pPr>
            <a:r>
              <a:rPr lang="en-US" sz="2200">
                <a:solidFill>
                  <a:schemeClr val="dk2"/>
                </a:solidFill>
              </a:rPr>
              <a:t>Please ask me to go over it again (do this right away, not 5 slides later)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200"/>
              <a:buChar char="•"/>
            </a:pPr>
            <a:r>
              <a:rPr lang="en-US" sz="2200">
                <a:solidFill>
                  <a:srgbClr val="2C895B"/>
                </a:solidFill>
              </a:rPr>
              <a:t>Just don’t sit there and waste your time</a:t>
            </a:r>
            <a:endParaRPr sz="2200">
              <a:solidFill>
                <a:srgbClr val="0070C0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US" sz="2400" b="1">
                <a:solidFill>
                  <a:schemeClr val="accent1"/>
                </a:solidFill>
              </a:rPr>
              <a:t>my responsibility: </a:t>
            </a:r>
            <a:r>
              <a:rPr lang="en-US" sz="2400">
                <a:solidFill>
                  <a:schemeClr val="dk2"/>
                </a:solidFill>
              </a:rPr>
              <a:t>help you learn the material</a:t>
            </a:r>
            <a:endParaRPr sz="2400">
              <a:solidFill>
                <a:srgbClr val="FF0000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US" sz="2400" b="1">
                <a:solidFill>
                  <a:schemeClr val="accent1"/>
                </a:solidFill>
              </a:rPr>
              <a:t>your responsibility</a:t>
            </a:r>
            <a:r>
              <a:rPr lang="en-US" sz="2400">
                <a:solidFill>
                  <a:schemeClr val="accent1"/>
                </a:solidFill>
              </a:rPr>
              <a:t>: </a:t>
            </a:r>
            <a:r>
              <a:rPr lang="en-US" sz="2400">
                <a:solidFill>
                  <a:srgbClr val="FF0000"/>
                </a:solidFill>
              </a:rPr>
              <a:t>ask questions and learn</a:t>
            </a:r>
            <a:endParaRPr sz="2400">
              <a:solidFill>
                <a:srgbClr val="2C895B"/>
              </a:solidFill>
            </a:endParaRPr>
          </a:p>
        </p:txBody>
      </p:sp>
      <p:sp>
        <p:nvSpPr>
          <p:cNvPr id="115" name="Google Shape;115;p7"/>
          <p:cNvSpPr txBox="1">
            <a:spLocks noGrp="1"/>
          </p:cNvSpPr>
          <p:nvPr>
            <p:ph type="title"/>
          </p:nvPr>
        </p:nvSpPr>
        <p:spPr>
          <a:xfrm>
            <a:off x="528673" y="7374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Surviving Section A Lectures (In-person)</a:t>
            </a:r>
            <a:endParaRPr/>
          </a:p>
        </p:txBody>
      </p:sp>
      <p:sp>
        <p:nvSpPr>
          <p:cNvPr id="116" name="Google Shape;116;p7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70"/>
          <p:cNvSpPr txBox="1">
            <a:spLocks noGrp="1"/>
          </p:cNvSpPr>
          <p:nvPr>
            <p:ph type="title"/>
          </p:nvPr>
        </p:nvSpPr>
        <p:spPr>
          <a:xfrm>
            <a:off x="319794" y="204230"/>
            <a:ext cx="10515600" cy="555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Character I/O (Also the Primary loop in PA3)	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49" name="Google Shape;1349;p70"/>
          <p:cNvSpPr/>
          <p:nvPr/>
        </p:nvSpPr>
        <p:spPr>
          <a:xfrm>
            <a:off x="359085" y="812767"/>
            <a:ext cx="6975063" cy="4516887"/>
          </a:xfrm>
          <a:prstGeom prst="rect">
            <a:avLst/>
          </a:prstGeom>
          <a:solidFill>
            <a:srgbClr val="FFF3DA">
              <a:alpha val="80000"/>
            </a:srgbClr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3838" marR="0" lvl="0" indent="-223838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2C895B"/>
              </a:buClr>
              <a:buSzPts val="1800"/>
              <a:buFont typeface="Courier New"/>
              <a:buNone/>
            </a:pPr>
            <a:r>
              <a:rPr lang="en-US" sz="1800" b="1" i="1">
                <a:solidFill>
                  <a:srgbClr val="2C895B"/>
                </a:solidFill>
                <a:latin typeface="Courier New"/>
                <a:ea typeface="Courier New"/>
                <a:cs typeface="Courier New"/>
                <a:sym typeface="Courier New"/>
              </a:rPr>
              <a:t>// copy stdin to stdout one char at a time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nsolas"/>
              <a:buNone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nsolas"/>
              <a:buNone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#include &lt;stdlib.h&gt;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Helvetica Neue"/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olas"/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int main(void) 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olas"/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olas"/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Helvetica Neue"/>
              <a:buNone/>
            </a:pP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Helvetica Neue"/>
              <a:buNone/>
            </a:pP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olas"/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while ((</a:t>
            </a:r>
            <a:r>
              <a:rPr lang="en-US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getchar()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) != EOF) {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onsolas"/>
              <a:buNone/>
            </a:pP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(void)putchar(c)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;   </a:t>
            </a: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ignore return value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olas"/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Helvetica Neue"/>
              <a:buNone/>
            </a:pP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olas"/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return EXIT_SUCCESS;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olas"/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350" name="Google Shape;1350;p70"/>
          <p:cNvSpPr/>
          <p:nvPr/>
        </p:nvSpPr>
        <p:spPr>
          <a:xfrm>
            <a:off x="7382010" y="820100"/>
            <a:ext cx="2373034" cy="2605682"/>
          </a:xfrm>
          <a:prstGeom prst="rect">
            <a:avLst/>
          </a:prstGeom>
          <a:solidFill>
            <a:srgbClr val="FFF3DA">
              <a:alpha val="80000"/>
            </a:srgbClr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3838" marR="0" lvl="0" indent="-223838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% ./a.out</a:t>
            </a:r>
            <a:endParaRPr sz="1800" b="1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3838" marR="0" lvl="0" indent="-223838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thIS is a TeSt</a:t>
            </a:r>
            <a:endParaRPr sz="1800">
              <a:solidFill>
                <a:srgbClr val="353B3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3838" marR="0" lvl="0" indent="-223838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thIS is a TeSt</a:t>
            </a:r>
            <a:endParaRPr sz="1800">
              <a:solidFill>
                <a:srgbClr val="353B3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3838" marR="0" lvl="0" indent="-223838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^d</a:t>
            </a:r>
            <a:endParaRPr/>
          </a:p>
          <a:p>
            <a:pPr marL="223838" marR="0" lvl="0" indent="-223838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%</a:t>
            </a:r>
            <a:endParaRPr/>
          </a:p>
          <a:p>
            <a:pPr marL="223838" marR="0" lvl="0" indent="-223838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%./a.out &lt; a &gt; b</a:t>
            </a:r>
            <a:endParaRPr/>
          </a:p>
        </p:txBody>
      </p:sp>
      <p:grpSp>
        <p:nvGrpSpPr>
          <p:cNvPr id="1351" name="Google Shape;1351;p70"/>
          <p:cNvGrpSpPr/>
          <p:nvPr/>
        </p:nvGrpSpPr>
        <p:grpSpPr>
          <a:xfrm>
            <a:off x="3588429" y="1663963"/>
            <a:ext cx="3527496" cy="1861753"/>
            <a:chOff x="9140875" y="2856669"/>
            <a:chExt cx="3527496" cy="1861753"/>
          </a:xfrm>
        </p:grpSpPr>
        <p:sp>
          <p:nvSpPr>
            <p:cNvPr id="1352" name="Google Shape;1352;p70"/>
            <p:cNvSpPr txBox="1"/>
            <p:nvPr/>
          </p:nvSpPr>
          <p:spPr>
            <a:xfrm>
              <a:off x="9140875" y="2856669"/>
              <a:ext cx="3527496" cy="92333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Always check return code to handle EOF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2C895B"/>
                  </a:solidFill>
                  <a:latin typeface="Arial"/>
                  <a:ea typeface="Arial"/>
                  <a:cs typeface="Arial"/>
                  <a:sym typeface="Arial"/>
                </a:rPr>
                <a:t>EOF is a macro integer in stdio.h</a:t>
              </a:r>
              <a:endParaRPr sz="18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53" name="Google Shape;1353;p70"/>
            <p:cNvCxnSpPr/>
            <p:nvPr/>
          </p:nvCxnSpPr>
          <p:spPr>
            <a:xfrm flipH="1">
              <a:off x="9826845" y="3832875"/>
              <a:ext cx="510102" cy="885547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1354" name="Google Shape;1354;p70"/>
          <p:cNvGrpSpPr/>
          <p:nvPr/>
        </p:nvGrpSpPr>
        <p:grpSpPr>
          <a:xfrm>
            <a:off x="1910598" y="4103325"/>
            <a:ext cx="8514599" cy="1687864"/>
            <a:chOff x="7680114" y="4371311"/>
            <a:chExt cx="8514599" cy="1687864"/>
          </a:xfrm>
        </p:grpSpPr>
        <p:cxnSp>
          <p:nvCxnSpPr>
            <p:cNvPr id="1355" name="Google Shape;1355;p70"/>
            <p:cNvCxnSpPr>
              <a:stCxn id="1356" idx="1"/>
            </p:cNvCxnSpPr>
            <p:nvPr/>
          </p:nvCxnSpPr>
          <p:spPr>
            <a:xfrm rot="10800000">
              <a:off x="7680114" y="4371311"/>
              <a:ext cx="2332500" cy="9492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356" name="Google Shape;1356;p70"/>
            <p:cNvSpPr txBox="1"/>
            <p:nvPr/>
          </p:nvSpPr>
          <p:spPr>
            <a:xfrm>
              <a:off x="10012614" y="4581847"/>
              <a:ext cx="6182099" cy="1477328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Always check return codes </a:t>
              </a:r>
              <a:r>
                <a:rPr lang="en-US" sz="1800">
                  <a:solidFill>
                    <a:srgbClr val="F37440"/>
                  </a:solidFill>
                  <a:latin typeface="Arial"/>
                  <a:ea typeface="Arial"/>
                  <a:cs typeface="Arial"/>
                  <a:sym typeface="Arial"/>
                </a:rPr>
                <a:t>unless you do not need it</a:t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Sometimes you may see a (void) cast which indicates </a:t>
              </a:r>
              <a:r>
                <a:rPr lang="en-US" sz="1800" b="1" i="1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ignoring the return value is deliberate</a:t>
              </a: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 this is often required by many coding standards</a:t>
              </a:r>
              <a:endParaRPr/>
            </a:p>
          </p:txBody>
        </p:sp>
      </p:grpSp>
      <p:sp>
        <p:nvSpPr>
          <p:cNvPr id="1357" name="Google Shape;1357;p70"/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1358" name="Google Shape;1358;p70"/>
          <p:cNvGrpSpPr/>
          <p:nvPr/>
        </p:nvGrpSpPr>
        <p:grpSpPr>
          <a:xfrm>
            <a:off x="8018433" y="1096247"/>
            <a:ext cx="3963954" cy="1309231"/>
            <a:chOff x="8150400" y="1308844"/>
            <a:chExt cx="3963954" cy="1309231"/>
          </a:xfrm>
        </p:grpSpPr>
        <p:sp>
          <p:nvSpPr>
            <p:cNvPr id="1359" name="Google Shape;1359;p70"/>
            <p:cNvSpPr txBox="1"/>
            <p:nvPr/>
          </p:nvSpPr>
          <p:spPr>
            <a:xfrm>
              <a:off x="9927688" y="1308844"/>
              <a:ext cx="2186666" cy="36933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Typed on keyboard</a:t>
              </a:r>
              <a:endParaRPr/>
            </a:p>
          </p:txBody>
        </p:sp>
        <p:sp>
          <p:nvSpPr>
            <p:cNvPr id="1360" name="Google Shape;1360;p70"/>
            <p:cNvSpPr txBox="1"/>
            <p:nvPr/>
          </p:nvSpPr>
          <p:spPr>
            <a:xfrm>
              <a:off x="9927688" y="1805949"/>
              <a:ext cx="2186666" cy="36933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Printed by program</a:t>
              </a:r>
              <a:endParaRPr/>
            </a:p>
          </p:txBody>
        </p:sp>
        <p:sp>
          <p:nvSpPr>
            <p:cNvPr id="1361" name="Google Shape;1361;p70"/>
            <p:cNvSpPr txBox="1"/>
            <p:nvPr/>
          </p:nvSpPr>
          <p:spPr>
            <a:xfrm>
              <a:off x="9927688" y="2248743"/>
              <a:ext cx="2186666" cy="36933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Typed on keyboard</a:t>
              </a:r>
              <a:endParaRPr/>
            </a:p>
          </p:txBody>
        </p:sp>
        <p:sp>
          <p:nvSpPr>
            <p:cNvPr id="1362" name="Google Shape;1362;p70"/>
            <p:cNvSpPr/>
            <p:nvPr/>
          </p:nvSpPr>
          <p:spPr>
            <a:xfrm>
              <a:off x="9532800" y="1493510"/>
              <a:ext cx="394888" cy="111266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70"/>
            <p:cNvSpPr/>
            <p:nvPr/>
          </p:nvSpPr>
          <p:spPr>
            <a:xfrm>
              <a:off x="9532800" y="1955175"/>
              <a:ext cx="394888" cy="111266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70"/>
            <p:cNvSpPr/>
            <p:nvPr/>
          </p:nvSpPr>
          <p:spPr>
            <a:xfrm>
              <a:off x="8150400" y="2377776"/>
              <a:ext cx="1761776" cy="95065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5" name="Google Shape;1365;p70"/>
          <p:cNvGrpSpPr/>
          <p:nvPr/>
        </p:nvGrpSpPr>
        <p:grpSpPr>
          <a:xfrm>
            <a:off x="9544721" y="2878288"/>
            <a:ext cx="2489884" cy="369332"/>
            <a:chOff x="10018437" y="1120221"/>
            <a:chExt cx="2489884" cy="369332"/>
          </a:xfrm>
        </p:grpSpPr>
        <p:sp>
          <p:nvSpPr>
            <p:cNvPr id="1366" name="Google Shape;1366;p70"/>
            <p:cNvSpPr txBox="1"/>
            <p:nvPr/>
          </p:nvSpPr>
          <p:spPr>
            <a:xfrm>
              <a:off x="10241047" y="1120221"/>
              <a:ext cx="2267274" cy="36933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Copies file a to file b</a:t>
              </a:r>
              <a:endParaRPr/>
            </a:p>
          </p:txBody>
        </p:sp>
        <p:sp>
          <p:nvSpPr>
            <p:cNvPr id="1367" name="Google Shape;1367;p70"/>
            <p:cNvSpPr/>
            <p:nvPr/>
          </p:nvSpPr>
          <p:spPr>
            <a:xfrm>
              <a:off x="10018437" y="1282280"/>
              <a:ext cx="245306" cy="95065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8" name="Google Shape;1368;p70"/>
          <p:cNvSpPr txBox="1"/>
          <p:nvPr/>
        </p:nvSpPr>
        <p:spPr>
          <a:xfrm>
            <a:off x="1739585" y="6102654"/>
            <a:ext cx="6276077" cy="36933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Make sure you use int variable with getchar() and putchar()!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71"/>
          <p:cNvSpPr txBox="1">
            <a:spLocks noGrp="1"/>
          </p:cNvSpPr>
          <p:nvPr>
            <p:ph type="title"/>
          </p:nvPr>
        </p:nvSpPr>
        <p:spPr>
          <a:xfrm>
            <a:off x="358882" y="76398"/>
            <a:ext cx="11128268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Background: What is a Definition?</a:t>
            </a:r>
            <a:endParaRPr/>
          </a:p>
        </p:txBody>
      </p:sp>
      <p:sp>
        <p:nvSpPr>
          <p:cNvPr id="1374" name="Google Shape;1374;p71"/>
          <p:cNvSpPr txBox="1">
            <a:spLocks noGrp="1"/>
          </p:cNvSpPr>
          <p:nvPr>
            <p:ph type="body" idx="1"/>
          </p:nvPr>
        </p:nvSpPr>
        <p:spPr>
          <a:xfrm>
            <a:off x="1071314" y="1113054"/>
            <a:ext cx="9703403" cy="4943189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Definition</a:t>
            </a:r>
            <a:r>
              <a:rPr lang="en-US" sz="2000">
                <a:solidFill>
                  <a:srgbClr val="0070C0"/>
                </a:solidFill>
              </a:rPr>
              <a:t>: </a:t>
            </a:r>
            <a:r>
              <a:rPr lang="en-US" sz="2000">
                <a:solidFill>
                  <a:schemeClr val="accent3"/>
                </a:solidFill>
              </a:rPr>
              <a:t>creates an </a:t>
            </a:r>
            <a:r>
              <a:rPr lang="en-US" sz="2000" u="sng">
                <a:solidFill>
                  <a:schemeClr val="accent3"/>
                </a:solidFill>
              </a:rPr>
              <a:t>instance</a:t>
            </a:r>
            <a:r>
              <a:rPr lang="en-US" sz="2000">
                <a:solidFill>
                  <a:schemeClr val="accent3"/>
                </a:solidFill>
              </a:rPr>
              <a:t> of a </a:t>
            </a:r>
            <a:r>
              <a:rPr lang="en-US" sz="2000" i="1">
                <a:solidFill>
                  <a:schemeClr val="accent3"/>
                </a:solidFill>
              </a:rPr>
              <a:t>thing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There </a:t>
            </a:r>
            <a:r>
              <a:rPr lang="en-US" sz="2000" b="1"/>
              <a:t>must be exactly </a:t>
            </a:r>
            <a:r>
              <a:rPr lang="en-US" sz="2000" b="1" u="sng"/>
              <a:t>one</a:t>
            </a:r>
            <a:r>
              <a:rPr lang="en-US" sz="2000"/>
              <a:t> definition of each </a:t>
            </a:r>
            <a:r>
              <a:rPr lang="en-US" sz="2000" i="1">
                <a:solidFill>
                  <a:schemeClr val="accent1"/>
                </a:solidFill>
              </a:rPr>
              <a:t>function or </a:t>
            </a:r>
            <a:r>
              <a:rPr lang="en-US" sz="2000" i="1">
                <a:solidFill>
                  <a:srgbClr val="7030A0"/>
                </a:solidFill>
              </a:rPr>
              <a:t>variable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/>
              <a:t>(no duplicates)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In C you must </a:t>
            </a:r>
            <a:r>
              <a:rPr lang="en-US" sz="2000">
                <a:solidFill>
                  <a:schemeClr val="accent1"/>
                </a:solidFill>
              </a:rPr>
              <a:t>define </a:t>
            </a:r>
            <a:r>
              <a:rPr lang="en-US" sz="2000"/>
              <a:t>a </a:t>
            </a:r>
            <a:r>
              <a:rPr lang="en-US" sz="2000">
                <a:solidFill>
                  <a:srgbClr val="7030A0"/>
                </a:solidFill>
              </a:rPr>
              <a:t>variable</a:t>
            </a:r>
            <a:r>
              <a:rPr lang="en-US" sz="2000">
                <a:solidFill>
                  <a:schemeClr val="accent1"/>
                </a:solidFill>
              </a:rPr>
              <a:t> or a function </a:t>
            </a:r>
            <a:r>
              <a:rPr lang="en-US" sz="2000" b="1">
                <a:solidFill>
                  <a:srgbClr val="F37440"/>
                </a:solidFill>
              </a:rPr>
              <a:t>before first use </a:t>
            </a:r>
            <a:r>
              <a:rPr lang="en-US" sz="2000"/>
              <a:t>in your code</a:t>
            </a:r>
            <a:endParaRPr/>
          </a:p>
          <a:p>
            <a:pPr marL="577850" lvl="1" indent="-1095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>
              <a:solidFill>
                <a:schemeClr val="accent1"/>
              </a:solidFill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b="1">
                <a:solidFill>
                  <a:schemeClr val="accent1"/>
                </a:solidFill>
              </a:rPr>
              <a:t>Function</a:t>
            </a:r>
            <a:r>
              <a:rPr lang="en-US" sz="2000" b="1"/>
              <a:t> </a:t>
            </a:r>
            <a:r>
              <a:rPr lang="en-US" sz="2000" b="1">
                <a:solidFill>
                  <a:schemeClr val="accent1"/>
                </a:solidFill>
              </a:rPr>
              <a:t>definition </a:t>
            </a:r>
            <a:r>
              <a:rPr lang="en-US" sz="2000" b="1">
                <a:solidFill>
                  <a:schemeClr val="accent6"/>
                </a:solidFill>
              </a:rPr>
              <a:t>(compiler actions) </a:t>
            </a:r>
            <a:endParaRPr/>
          </a:p>
          <a:p>
            <a:pPr marL="811212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C895B"/>
                </a:solidFill>
              </a:rPr>
              <a:t>creates code </a:t>
            </a:r>
            <a:r>
              <a:rPr lang="en-US" sz="2000"/>
              <a:t>you wrote in the functions body </a:t>
            </a:r>
            <a:endParaRPr sz="2000" u="sng"/>
          </a:p>
          <a:p>
            <a:pPr marL="811212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C895B"/>
                </a:solidFill>
              </a:rPr>
              <a:t>allocates</a:t>
            </a:r>
            <a:r>
              <a:rPr lang="en-US" sz="2000"/>
              <a:t> memory to store the code</a:t>
            </a:r>
            <a:endParaRPr/>
          </a:p>
          <a:p>
            <a:pPr marL="811212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C895B"/>
                </a:solidFill>
              </a:rPr>
              <a:t>binds</a:t>
            </a:r>
            <a:r>
              <a:rPr lang="en-US" sz="2000"/>
              <a:t> the function name to the allocated memory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b="1">
                <a:solidFill>
                  <a:schemeClr val="accent1"/>
                </a:solidFill>
              </a:rPr>
              <a:t>Variable</a:t>
            </a:r>
            <a:r>
              <a:rPr lang="en-US" sz="2000" b="1"/>
              <a:t> </a:t>
            </a:r>
            <a:r>
              <a:rPr lang="en-US" sz="2000" b="1">
                <a:solidFill>
                  <a:schemeClr val="accent1"/>
                </a:solidFill>
              </a:rPr>
              <a:t>definitions</a:t>
            </a:r>
            <a:r>
              <a:rPr lang="en-US" sz="2000" b="1"/>
              <a:t> (compiler actions)</a:t>
            </a:r>
            <a:endParaRPr/>
          </a:p>
          <a:p>
            <a:pPr marL="811212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C895B"/>
                </a:solidFill>
              </a:rPr>
              <a:t>allocates memory: </a:t>
            </a:r>
            <a:r>
              <a:rPr lang="en-US" sz="2000">
                <a:solidFill>
                  <a:srgbClr val="0070C0"/>
                </a:solidFill>
              </a:rPr>
              <a:t>generate code </a:t>
            </a:r>
            <a:r>
              <a:rPr lang="en-US" sz="2000">
                <a:solidFill>
                  <a:srgbClr val="F37440"/>
                </a:solidFill>
              </a:rPr>
              <a:t>to allocate space </a:t>
            </a:r>
            <a:r>
              <a:rPr lang="en-US" sz="2000"/>
              <a:t>for local variables</a:t>
            </a:r>
            <a:endParaRPr/>
          </a:p>
          <a:p>
            <a:pPr marL="811212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C895B"/>
                </a:solidFill>
              </a:rPr>
              <a:t>initialize memory: </a:t>
            </a:r>
            <a:r>
              <a:rPr lang="en-US" sz="2000">
                <a:solidFill>
                  <a:srgbClr val="0070C0"/>
                </a:solidFill>
              </a:rPr>
              <a:t>generate code </a:t>
            </a:r>
            <a:r>
              <a:rPr lang="en-US" sz="2000"/>
              <a:t>to </a:t>
            </a:r>
            <a:r>
              <a:rPr lang="en-US" sz="2000">
                <a:solidFill>
                  <a:srgbClr val="F37440"/>
                </a:solidFill>
              </a:rPr>
              <a:t>initialize the memory </a:t>
            </a:r>
            <a:r>
              <a:rPr lang="en-US" sz="2000"/>
              <a:t>for local variables</a:t>
            </a:r>
            <a:endParaRPr/>
          </a:p>
          <a:p>
            <a:pPr marL="811212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C895B"/>
                </a:solidFill>
              </a:rPr>
              <a:t>binds</a:t>
            </a:r>
            <a:r>
              <a:rPr lang="en-US" sz="2000" b="1"/>
              <a:t> </a:t>
            </a:r>
            <a:r>
              <a:rPr lang="en-US" sz="2000" b="1">
                <a:solidFill>
                  <a:srgbClr val="2C895B"/>
                </a:solidFill>
              </a:rPr>
              <a:t>(or associates) </a:t>
            </a:r>
            <a:r>
              <a:rPr lang="en-US" sz="2000"/>
              <a:t>the variable name to the allocated memory </a:t>
            </a:r>
            <a:endParaRPr/>
          </a:p>
        </p:txBody>
      </p:sp>
      <p:sp>
        <p:nvSpPr>
          <p:cNvPr id="1375" name="Google Shape;1375;p71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6B1D75A-AD32-9E55-48C5-7F10FBC29237}"/>
                  </a:ext>
                </a:extLst>
              </p14:cNvPr>
              <p14:cNvContentPartPr/>
              <p14:nvPr/>
            </p14:nvContentPartPr>
            <p14:xfrm>
              <a:off x="4856760" y="587880"/>
              <a:ext cx="3008160" cy="354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6B1D75A-AD32-9E55-48C5-7F10FBC292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7400" y="578520"/>
                <a:ext cx="3026880" cy="372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72"/>
          <p:cNvSpPr txBox="1">
            <a:spLocks noGrp="1"/>
          </p:cNvSpPr>
          <p:nvPr>
            <p:ph type="title"/>
          </p:nvPr>
        </p:nvSpPr>
        <p:spPr>
          <a:xfrm>
            <a:off x="587482" y="-30759"/>
            <a:ext cx="11340296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Background: </a:t>
            </a:r>
            <a:r>
              <a:rPr lang="en-US" sz="2800"/>
              <a:t>What is a Declaration?</a:t>
            </a:r>
            <a:endParaRPr/>
          </a:p>
        </p:txBody>
      </p:sp>
      <p:sp>
        <p:nvSpPr>
          <p:cNvPr id="1381" name="Google Shape;1381;p72"/>
          <p:cNvSpPr txBox="1">
            <a:spLocks noGrp="1"/>
          </p:cNvSpPr>
          <p:nvPr>
            <p:ph type="body" idx="2"/>
          </p:nvPr>
        </p:nvSpPr>
        <p:spPr>
          <a:xfrm>
            <a:off x="1390918" y="953007"/>
            <a:ext cx="10652399" cy="560915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r>
              <a:rPr lang="en-US" sz="2000" b="1">
                <a:solidFill>
                  <a:srgbClr val="0070C0"/>
                </a:solidFill>
              </a:rPr>
              <a:t>Declaration</a:t>
            </a:r>
            <a:r>
              <a:rPr lang="en-US" sz="2000">
                <a:solidFill>
                  <a:srgbClr val="0070C0"/>
                </a:solidFill>
              </a:rPr>
              <a:t>: describes a </a:t>
            </a:r>
            <a:r>
              <a:rPr lang="en-US" sz="2000" b="1" i="1">
                <a:solidFill>
                  <a:srgbClr val="0070C0"/>
                </a:solidFill>
              </a:rPr>
              <a:t>thing</a:t>
            </a:r>
            <a:r>
              <a:rPr lang="en-US" sz="2000">
                <a:solidFill>
                  <a:srgbClr val="0070C0"/>
                </a:solidFill>
              </a:rPr>
              <a:t> </a:t>
            </a:r>
            <a:r>
              <a:rPr lang="en-US" sz="2000"/>
              <a:t>– specifies types, </a:t>
            </a:r>
            <a:r>
              <a:rPr lang="en-US" sz="2000" b="1">
                <a:solidFill>
                  <a:srgbClr val="0070C0"/>
                </a:solidFill>
              </a:rPr>
              <a:t>does not create </a:t>
            </a:r>
            <a:r>
              <a:rPr lang="en-US" sz="2000">
                <a:solidFill>
                  <a:srgbClr val="0070C0"/>
                </a:solidFill>
              </a:rPr>
              <a:t>an instance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 b="1">
                <a:solidFill>
                  <a:srgbClr val="0070C0"/>
                </a:solidFill>
              </a:rPr>
              <a:t>Each declaration </a:t>
            </a:r>
            <a:r>
              <a:rPr lang="en-US" sz="2000">
                <a:solidFill>
                  <a:srgbClr val="0070C0"/>
                </a:solidFill>
              </a:rPr>
              <a:t>has an associated </a:t>
            </a:r>
            <a:r>
              <a:rPr lang="en-US" sz="2000" b="1" i="1">
                <a:solidFill>
                  <a:srgbClr val="0070C0"/>
                </a:solidFill>
              </a:rPr>
              <a:t>identifier</a:t>
            </a:r>
            <a:r>
              <a:rPr lang="en-US" sz="2000">
                <a:solidFill>
                  <a:srgbClr val="0070C0"/>
                </a:solidFill>
              </a:rPr>
              <a:t> (the name)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chemeClr val="accent5"/>
                </a:solidFill>
              </a:rPr>
              <a:t>Function prototype </a:t>
            </a:r>
            <a:r>
              <a:rPr lang="en-US" sz="2000"/>
              <a:t>describes how to write the code </a:t>
            </a:r>
            <a:r>
              <a:rPr lang="en-US" sz="2000">
                <a:solidFill>
                  <a:schemeClr val="accent6"/>
                </a:solidFill>
              </a:rPr>
              <a:t>to call a function </a:t>
            </a:r>
            <a:r>
              <a:rPr lang="en-US" sz="2000">
                <a:solidFill>
                  <a:srgbClr val="00B050"/>
                </a:solidFill>
              </a:rPr>
              <a:t>defined elsewhere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 b="1">
                <a:solidFill>
                  <a:schemeClr val="dk2"/>
                </a:solidFill>
              </a:rPr>
              <a:t>Identifier</a:t>
            </a:r>
            <a:r>
              <a:rPr lang="en-US" sz="2000">
                <a:solidFill>
                  <a:schemeClr val="dk2"/>
                </a:solidFill>
              </a:rPr>
              <a:t> is the </a:t>
            </a:r>
            <a:r>
              <a:rPr lang="en-US" sz="2000" b="1">
                <a:solidFill>
                  <a:schemeClr val="dk2"/>
                </a:solidFill>
              </a:rPr>
              <a:t>function name</a:t>
            </a:r>
            <a:endParaRPr/>
          </a:p>
          <a:p>
            <a:pPr marL="811212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dk2"/>
                </a:solidFill>
              </a:rPr>
              <a:t>Describes the </a:t>
            </a:r>
            <a:r>
              <a:rPr lang="en-US" sz="2000" b="1">
                <a:solidFill>
                  <a:schemeClr val="dk2"/>
                </a:solidFill>
              </a:rPr>
              <a:t>type of the function return value </a:t>
            </a:r>
            <a:endParaRPr/>
          </a:p>
          <a:p>
            <a:pPr marL="811212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dk2"/>
                </a:solidFill>
              </a:rPr>
              <a:t>Describes the </a:t>
            </a:r>
            <a:r>
              <a:rPr lang="en-US" sz="2000" b="1">
                <a:solidFill>
                  <a:schemeClr val="dk2"/>
                </a:solidFill>
              </a:rPr>
              <a:t>types of each of the parameters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AutoNum type="arabicPeriod" startAt="2"/>
            </a:pPr>
            <a:r>
              <a:rPr lang="en-US" sz="2000" b="1">
                <a:solidFill>
                  <a:schemeClr val="accent5"/>
                </a:solidFill>
              </a:rPr>
              <a:t>Variable declaration </a:t>
            </a:r>
            <a:r>
              <a:rPr lang="en-US" sz="2000"/>
              <a:t>describes how to write the code to use a variable in a statement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 b="1">
                <a:solidFill>
                  <a:schemeClr val="dk2"/>
                </a:solidFill>
              </a:rPr>
              <a:t>Identifier</a:t>
            </a:r>
            <a:r>
              <a:rPr lang="en-US" sz="2000">
                <a:solidFill>
                  <a:schemeClr val="dk2"/>
                </a:solidFill>
              </a:rPr>
              <a:t> is the </a:t>
            </a:r>
            <a:r>
              <a:rPr lang="en-US" sz="2000" b="1">
                <a:solidFill>
                  <a:schemeClr val="dk2"/>
                </a:solidFill>
              </a:rPr>
              <a:t>variable name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Describes the </a:t>
            </a:r>
            <a:r>
              <a:rPr lang="en-US" sz="2000" b="1">
                <a:solidFill>
                  <a:schemeClr val="dk2"/>
                </a:solidFill>
              </a:rPr>
              <a:t>type of a variable </a:t>
            </a:r>
            <a:r>
              <a:rPr lang="en-US" sz="2000">
                <a:solidFill>
                  <a:schemeClr val="dk2"/>
                </a:solidFill>
              </a:rPr>
              <a:t>that is </a:t>
            </a:r>
            <a:r>
              <a:rPr lang="en-US" sz="2000" b="1">
                <a:solidFill>
                  <a:schemeClr val="dk2"/>
                </a:solidFill>
              </a:rPr>
              <a:t>defined elsewhere 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AutoNum type="arabicPeriod" startAt="3"/>
            </a:pPr>
            <a:r>
              <a:rPr lang="en-US" sz="2000" b="1">
                <a:solidFill>
                  <a:schemeClr val="accent5"/>
                </a:solidFill>
              </a:rPr>
              <a:t>Derived and defined type description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 b="1"/>
              <a:t>Identifier</a:t>
            </a:r>
            <a:r>
              <a:rPr lang="en-US" sz="2000"/>
              <a:t> describes the derived/defined type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struct, arrays, plus others (covered later)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An </a:t>
            </a:r>
            <a:r>
              <a:rPr lang="en-US" sz="2000" b="1">
                <a:solidFill>
                  <a:schemeClr val="accent5"/>
                </a:solidFill>
              </a:rPr>
              <a:t>identifier</a:t>
            </a:r>
            <a:r>
              <a:rPr lang="en-US" sz="2000"/>
              <a:t> may be </a:t>
            </a:r>
            <a:r>
              <a:rPr lang="en-US" sz="2000" b="1">
                <a:solidFill>
                  <a:schemeClr val="accent5"/>
                </a:solidFill>
              </a:rPr>
              <a:t>declared multiple times</a:t>
            </a:r>
            <a:r>
              <a:rPr lang="en-US" sz="2000"/>
              <a:t>, but </a:t>
            </a:r>
            <a:r>
              <a:rPr lang="en-US" sz="2000" b="1">
                <a:solidFill>
                  <a:schemeClr val="accent5"/>
                </a:solidFill>
              </a:rPr>
              <a:t>only defined once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</a:rPr>
              <a:t>A </a:t>
            </a:r>
            <a:r>
              <a:rPr lang="en-US" sz="2000" b="1">
                <a:solidFill>
                  <a:srgbClr val="FF0000"/>
                </a:solidFill>
              </a:rPr>
              <a:t>definition</a:t>
            </a:r>
            <a:r>
              <a:rPr lang="en-US" sz="2000" b="1">
                <a:solidFill>
                  <a:srgbClr val="2C895B"/>
                </a:solidFill>
              </a:rPr>
              <a:t> is also a </a:t>
            </a:r>
            <a:r>
              <a:rPr lang="en-US" sz="2000" b="1">
                <a:solidFill>
                  <a:srgbClr val="0070C0"/>
                </a:solidFill>
              </a:rPr>
              <a:t>declaration</a:t>
            </a:r>
            <a:r>
              <a:rPr lang="en-US" sz="2000" b="1">
                <a:solidFill>
                  <a:srgbClr val="2C895B"/>
                </a:solidFill>
              </a:rPr>
              <a:t> in C</a:t>
            </a:r>
            <a:endParaRPr/>
          </a:p>
        </p:txBody>
      </p:sp>
      <p:sp>
        <p:nvSpPr>
          <p:cNvPr id="1382" name="Google Shape;1382;p72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73"/>
          <p:cNvSpPr txBox="1">
            <a:spLocks noGrp="1"/>
          </p:cNvSpPr>
          <p:nvPr>
            <p:ph type="title"/>
          </p:nvPr>
        </p:nvSpPr>
        <p:spPr>
          <a:xfrm>
            <a:off x="67539" y="99650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070C0"/>
                </a:solidFill>
              </a:rPr>
              <a:t>Definitions and Declarations Use in C</a:t>
            </a:r>
            <a:endParaRPr sz="2800"/>
          </a:p>
        </p:txBody>
      </p:sp>
      <p:sp>
        <p:nvSpPr>
          <p:cNvPr id="1388" name="Google Shape;1388;p73"/>
          <p:cNvSpPr/>
          <p:nvPr/>
        </p:nvSpPr>
        <p:spPr>
          <a:xfrm>
            <a:off x="6812923" y="625005"/>
            <a:ext cx="5311537" cy="5371931"/>
          </a:xfrm>
          <a:prstGeom prst="roundRect">
            <a:avLst>
              <a:gd name="adj" fmla="val 573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#include &lt;stdlib.h&gt;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#define MAX 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0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sumit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max)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i, sum = </a:t>
            </a:r>
            <a:r>
              <a:rPr lang="en-US" sz="2000">
                <a:solidFill>
                  <a:srgbClr val="00CC9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(i = </a:t>
            </a:r>
            <a:r>
              <a:rPr lang="en-US" sz="2000">
                <a:solidFill>
                  <a:srgbClr val="00CC9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i &lt;= max; i++)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sum += i;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sum;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0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-US" sz="20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-US" sz="20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D94B7B"/>
                </a:solidFill>
                <a:latin typeface="Consolas"/>
                <a:ea typeface="Consolas"/>
                <a:cs typeface="Consolas"/>
                <a:sym typeface="Consolas"/>
              </a:rPr>
              <a:t>"sum: %d\n"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sumit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00CC99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rgbClr val="00CC99"/>
                </a:solidFill>
                <a:latin typeface="Consolas"/>
                <a:ea typeface="Consolas"/>
                <a:cs typeface="Consolas"/>
                <a:sym typeface="Consolas"/>
              </a:rPr>
              <a:t>EXIT_SUCCESS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grpSp>
        <p:nvGrpSpPr>
          <p:cNvPr id="1389" name="Google Shape;1389;p73"/>
          <p:cNvGrpSpPr/>
          <p:nvPr/>
        </p:nvGrpSpPr>
        <p:grpSpPr>
          <a:xfrm>
            <a:off x="1390098" y="1782810"/>
            <a:ext cx="5199339" cy="400110"/>
            <a:chOff x="542793" y="1974936"/>
            <a:chExt cx="5199339" cy="400110"/>
          </a:xfrm>
        </p:grpSpPr>
        <p:sp>
          <p:nvSpPr>
            <p:cNvPr id="1390" name="Google Shape;1390;p73"/>
            <p:cNvSpPr txBox="1"/>
            <p:nvPr/>
          </p:nvSpPr>
          <p:spPr>
            <a:xfrm>
              <a:off x="542793" y="1974936"/>
              <a:ext cx="4549967" cy="400110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sumit() is </a:t>
              </a:r>
              <a:r>
                <a:rPr lang="en-US" sz="2000">
                  <a:solidFill>
                    <a:srgbClr val="2C895B"/>
                  </a:solidFill>
                  <a:latin typeface="Arial"/>
                  <a:ea typeface="Arial"/>
                  <a:cs typeface="Arial"/>
                  <a:sym typeface="Arial"/>
                </a:rPr>
                <a:t>defined</a:t>
              </a:r>
              <a:r>
                <a:rPr lang="en-US" sz="20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 and </a:t>
              </a:r>
              <a:r>
                <a:rPr lang="en-US" sz="20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declared</a:t>
              </a:r>
              <a:r>
                <a:rPr lang="en-US" sz="20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 here</a:t>
              </a:r>
              <a:endParaRPr/>
            </a:p>
          </p:txBody>
        </p:sp>
        <p:cxnSp>
          <p:nvCxnSpPr>
            <p:cNvPr id="1391" name="Google Shape;1391;p73"/>
            <p:cNvCxnSpPr/>
            <p:nvPr/>
          </p:nvCxnSpPr>
          <p:spPr>
            <a:xfrm>
              <a:off x="5092760" y="2164103"/>
              <a:ext cx="649372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1392" name="Google Shape;1392;p73"/>
          <p:cNvGrpSpPr/>
          <p:nvPr/>
        </p:nvGrpSpPr>
        <p:grpSpPr>
          <a:xfrm>
            <a:off x="8594341" y="5325414"/>
            <a:ext cx="2527164" cy="1152970"/>
            <a:chOff x="7252162" y="5619999"/>
            <a:chExt cx="2527164" cy="1152970"/>
          </a:xfrm>
        </p:grpSpPr>
        <p:sp>
          <p:nvSpPr>
            <p:cNvPr id="1393" name="Google Shape;1393;p73"/>
            <p:cNvSpPr txBox="1"/>
            <p:nvPr/>
          </p:nvSpPr>
          <p:spPr>
            <a:xfrm>
              <a:off x="7252162" y="6372859"/>
              <a:ext cx="2527164" cy="400110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sumit() is </a:t>
              </a:r>
              <a:r>
                <a:rPr lang="en-US" sz="2000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used</a:t>
              </a:r>
              <a:r>
                <a:rPr lang="en-US" sz="20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 here</a:t>
              </a:r>
              <a:endParaRPr/>
            </a:p>
          </p:txBody>
        </p:sp>
        <p:cxnSp>
          <p:nvCxnSpPr>
            <p:cNvPr id="1394" name="Google Shape;1394;p73"/>
            <p:cNvCxnSpPr/>
            <p:nvPr/>
          </p:nvCxnSpPr>
          <p:spPr>
            <a:xfrm rot="10800000">
              <a:off x="9240960" y="5619999"/>
              <a:ext cx="0" cy="73788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395" name="Google Shape;1395;p73"/>
          <p:cNvSpPr txBox="1"/>
          <p:nvPr/>
        </p:nvSpPr>
        <p:spPr>
          <a:xfrm>
            <a:off x="271940" y="2564753"/>
            <a:ext cx="6437584" cy="250952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Independent Translation Unit: </a:t>
            </a: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the granularity (unit) of source which is compiled or assembled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Default</a:t>
            </a:r>
            <a:r>
              <a:rPr lang="en-US" sz="1800">
                <a:solidFill>
                  <a:srgbClr val="F3753F"/>
                </a:solidFill>
                <a:latin typeface="Arial"/>
                <a:ea typeface="Arial"/>
                <a:cs typeface="Arial"/>
                <a:sym typeface="Arial"/>
              </a:rPr>
              <a:t> Definition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declaration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validity:</a:t>
            </a:r>
            <a:endParaRPr/>
          </a:p>
          <a:p>
            <a:pPr marL="811212" marR="0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Restricted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to the file (</a:t>
            </a:r>
            <a:r>
              <a:rPr lang="en-US" sz="1800" b="0" i="0" u="none" strike="noStrike" cap="none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translation unit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where they are located </a:t>
            </a:r>
            <a:r>
              <a:rPr lang="en-US" sz="1800" b="1" i="0" u="sng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endParaRPr/>
          </a:p>
          <a:p>
            <a:pPr marL="811212" marR="0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AutoNum type="arabicPeriod"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Start at the point </a:t>
            </a:r>
            <a:r>
              <a:rPr lang="en-US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of definition or declaration </a:t>
            </a:r>
            <a:r>
              <a:rPr lang="en-US" sz="1800" b="0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in the file </a:t>
            </a:r>
            <a:r>
              <a:rPr lang="en-US"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to the </a:t>
            </a:r>
            <a:r>
              <a:rPr lang="en-US" sz="1800" b="0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end of the source file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800" b="1" i="0" u="none" strike="noStrike" cap="none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translation unit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1396" name="Google Shape;1396;p73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397" name="Google Shape;1397;p73"/>
          <p:cNvSpPr txBox="1"/>
          <p:nvPr/>
        </p:nvSpPr>
        <p:spPr>
          <a:xfrm>
            <a:off x="263596" y="612270"/>
            <a:ext cx="6437584" cy="977873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must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declare a function or variable </a:t>
            </a:r>
            <a:r>
              <a:rPr lang="en-US" sz="1800" b="1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you use it</a:t>
            </a:r>
            <a:endParaRPr/>
          </a:p>
          <a:p>
            <a:pPr marL="234950" marR="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Warning: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before declaration will implicitly default to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endParaRPr/>
          </a:p>
          <a:p>
            <a:pPr marL="577850" marR="0" lvl="1" indent="-1095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p73"/>
          <p:cNvSpPr txBox="1"/>
          <p:nvPr/>
        </p:nvSpPr>
        <p:spPr>
          <a:xfrm>
            <a:off x="953218" y="5456110"/>
            <a:ext cx="5311533" cy="923330"/>
          </a:xfrm>
          <a:prstGeom prst="rect">
            <a:avLst/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Restrictions that we need to relax</a:t>
            </a:r>
            <a:endParaRPr sz="1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AutoNum type="arabicParenBoth"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sum() must be defined in the same source files 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AutoNum type="arabicParenBoth"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sum() appear before it is used by main() </a:t>
            </a:r>
            <a:endParaRPr/>
          </a:p>
        </p:txBody>
      </p:sp>
      <p:grpSp>
        <p:nvGrpSpPr>
          <p:cNvPr id="1399" name="Google Shape;1399;p73"/>
          <p:cNvGrpSpPr/>
          <p:nvPr/>
        </p:nvGrpSpPr>
        <p:grpSpPr>
          <a:xfrm>
            <a:off x="8839200" y="1428867"/>
            <a:ext cx="3285260" cy="857133"/>
            <a:chOff x="3048554" y="174858"/>
            <a:chExt cx="3285260" cy="857133"/>
          </a:xfrm>
        </p:grpSpPr>
        <p:sp>
          <p:nvSpPr>
            <p:cNvPr id="1400" name="Google Shape;1400;p73"/>
            <p:cNvSpPr txBox="1"/>
            <p:nvPr/>
          </p:nvSpPr>
          <p:spPr>
            <a:xfrm>
              <a:off x="3702492" y="174858"/>
              <a:ext cx="2631322" cy="707886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i, sum</a:t>
              </a:r>
              <a:r>
                <a:rPr lang="en-US" sz="20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,  are </a:t>
              </a:r>
              <a:r>
                <a:rPr lang="en-US" sz="2000">
                  <a:solidFill>
                    <a:srgbClr val="2C895B"/>
                  </a:solidFill>
                  <a:latin typeface="Arial"/>
                  <a:ea typeface="Arial"/>
                  <a:cs typeface="Arial"/>
                  <a:sym typeface="Arial"/>
                </a:rPr>
                <a:t>defined</a:t>
              </a:r>
              <a:r>
                <a:rPr lang="en-US" sz="20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 and </a:t>
              </a:r>
              <a:r>
                <a:rPr lang="en-US" sz="20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declared</a:t>
              </a:r>
              <a:r>
                <a:rPr lang="en-US" sz="20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 here</a:t>
              </a:r>
              <a:endParaRPr/>
            </a:p>
          </p:txBody>
        </p:sp>
        <p:cxnSp>
          <p:nvCxnSpPr>
            <p:cNvPr id="1401" name="Google Shape;1401;p73"/>
            <p:cNvCxnSpPr/>
            <p:nvPr/>
          </p:nvCxnSpPr>
          <p:spPr>
            <a:xfrm flipH="1">
              <a:off x="3048554" y="882744"/>
              <a:ext cx="629491" cy="149247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74"/>
          <p:cNvSpPr txBox="1">
            <a:spLocks noGrp="1"/>
          </p:cNvSpPr>
          <p:nvPr>
            <p:ph type="title"/>
          </p:nvPr>
        </p:nvSpPr>
        <p:spPr>
          <a:xfrm>
            <a:off x="258030" y="167606"/>
            <a:ext cx="10680618" cy="36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-US" sz="2800"/>
              <a:t>Function Prototypes:  Creating a Function Declaration</a:t>
            </a:r>
            <a:endParaRPr/>
          </a:p>
        </p:txBody>
      </p:sp>
      <p:sp>
        <p:nvSpPr>
          <p:cNvPr id="1408" name="Google Shape;1408;p74"/>
          <p:cNvSpPr txBox="1">
            <a:spLocks noGrp="1"/>
          </p:cNvSpPr>
          <p:nvPr>
            <p:ph type="body" idx="1"/>
          </p:nvPr>
        </p:nvSpPr>
        <p:spPr>
          <a:xfrm>
            <a:off x="377298" y="600055"/>
            <a:ext cx="11704955" cy="1727923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None/>
            </a:pPr>
            <a:r>
              <a:rPr lang="en-US" sz="2000" b="1">
                <a:solidFill>
                  <a:srgbClr val="7030A0"/>
                </a:solidFill>
              </a:rPr>
              <a:t>Function prototype </a:t>
            </a:r>
            <a:r>
              <a:rPr lang="en-US" sz="2000"/>
              <a:t>is a </a:t>
            </a:r>
            <a:r>
              <a:rPr lang="en-US" sz="2000" b="1">
                <a:solidFill>
                  <a:srgbClr val="00B050"/>
                </a:solidFill>
              </a:rPr>
              <a:t>function declaration </a:t>
            </a:r>
            <a:r>
              <a:rPr lang="en-US" sz="2000">
                <a:solidFill>
                  <a:schemeClr val="accent6"/>
                </a:solidFill>
              </a:rPr>
              <a:t>in C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400"/>
              <a:buNone/>
            </a:pPr>
            <a:endParaRPr sz="2400">
              <a:solidFill>
                <a:schemeClr val="accent1"/>
              </a:solidFill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1">
                <a:solidFill>
                  <a:schemeClr val="accent6"/>
                </a:solidFill>
              </a:rPr>
              <a:t>Function prototype </a:t>
            </a:r>
            <a:r>
              <a:rPr lang="en-US" sz="2000">
                <a:solidFill>
                  <a:schemeClr val="accent6"/>
                </a:solidFill>
              </a:rPr>
              <a:t>is function definition header </a:t>
            </a:r>
            <a:r>
              <a:rPr lang="en-US" sz="2000">
                <a:solidFill>
                  <a:schemeClr val="accent1"/>
                </a:solidFill>
              </a:rPr>
              <a:t>followed by a single semicolon (;)</a:t>
            </a:r>
            <a:r>
              <a:rPr lang="en-US" sz="2000"/>
              <a:t> </a:t>
            </a:r>
            <a:r>
              <a:rPr lang="en-US" sz="2000" b="1">
                <a:solidFill>
                  <a:srgbClr val="F3753F"/>
                </a:solidFill>
              </a:rPr>
              <a:t>NO code block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1">
                <a:solidFill>
                  <a:schemeClr val="accent6"/>
                </a:solidFill>
              </a:rPr>
              <a:t>Describes the function </a:t>
            </a:r>
            <a:r>
              <a:rPr lang="en-US" sz="2000">
                <a:solidFill>
                  <a:srgbClr val="0070C0"/>
                </a:solidFill>
              </a:rPr>
              <a:t>from that </a:t>
            </a:r>
            <a:r>
              <a:rPr lang="en-US" sz="2000" b="1">
                <a:solidFill>
                  <a:srgbClr val="0070C0"/>
                </a:solidFill>
              </a:rPr>
              <a:t>point</a:t>
            </a:r>
            <a:r>
              <a:rPr lang="en-US" sz="2000">
                <a:solidFill>
                  <a:srgbClr val="0070C0"/>
                </a:solidFill>
              </a:rPr>
              <a:t> in the source file </a:t>
            </a:r>
            <a:endParaRPr/>
          </a:p>
        </p:txBody>
      </p:sp>
      <p:sp>
        <p:nvSpPr>
          <p:cNvPr id="1409" name="Google Shape;1409;p74"/>
          <p:cNvSpPr txBox="1"/>
          <p:nvPr/>
        </p:nvSpPr>
        <p:spPr>
          <a:xfrm>
            <a:off x="11782172" y="6454558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410" name="Google Shape;1410;p74"/>
          <p:cNvSpPr/>
          <p:nvPr/>
        </p:nvSpPr>
        <p:spPr>
          <a:xfrm>
            <a:off x="6038549" y="2396912"/>
            <a:ext cx="6043705" cy="4236212"/>
          </a:xfrm>
          <a:prstGeom prst="roundRect">
            <a:avLst>
              <a:gd name="adj" fmla="val 573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#include &lt;stdlib.h&gt;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#define NUM 100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6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   </a:t>
            </a:r>
            <a:r>
              <a:rPr lang="en-US" sz="1600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// function declaration starts here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sum(NUM);    </a:t>
            </a:r>
            <a:r>
              <a:rPr lang="en-US" sz="16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rest of code not shown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return EXIT_SUCCESS;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6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6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function definition is here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i, sum 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1600">
                <a:solidFill>
                  <a:srgbClr val="00CC9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(i = </a:t>
            </a:r>
            <a:r>
              <a:rPr lang="en-US" sz="1600">
                <a:solidFill>
                  <a:srgbClr val="00CC9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i &lt;= max; i++)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 sum += i;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411" name="Google Shape;1411;p74"/>
          <p:cNvSpPr/>
          <p:nvPr/>
        </p:nvSpPr>
        <p:spPr>
          <a:xfrm>
            <a:off x="1850916" y="1069401"/>
            <a:ext cx="8472032" cy="418675"/>
          </a:xfrm>
          <a:prstGeom prst="roundRect">
            <a:avLst>
              <a:gd name="adj" fmla="val 573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66FF"/>
              </a:buClr>
              <a:buSzPts val="2000"/>
              <a:buFont typeface="Consolas"/>
              <a:buNone/>
            </a:pP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returnType</a:t>
            </a:r>
            <a:r>
              <a:rPr lang="en-US" sz="2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fname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type_1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…, 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type_n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  </a:t>
            </a:r>
            <a:r>
              <a:rPr lang="en-US" sz="2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function prototype</a:t>
            </a:r>
            <a:endParaRPr/>
          </a:p>
        </p:txBody>
      </p:sp>
      <p:grpSp>
        <p:nvGrpSpPr>
          <p:cNvPr id="1412" name="Google Shape;1412;p74"/>
          <p:cNvGrpSpPr/>
          <p:nvPr/>
        </p:nvGrpSpPr>
        <p:grpSpPr>
          <a:xfrm>
            <a:off x="4101189" y="4737956"/>
            <a:ext cx="2079936" cy="1727923"/>
            <a:chOff x="515990" y="4819315"/>
            <a:chExt cx="2079936" cy="1727923"/>
          </a:xfrm>
        </p:grpSpPr>
        <p:sp>
          <p:nvSpPr>
            <p:cNvPr id="1413" name="Google Shape;1413;p74"/>
            <p:cNvSpPr txBox="1"/>
            <p:nvPr/>
          </p:nvSpPr>
          <p:spPr>
            <a:xfrm>
              <a:off x="515990" y="5360110"/>
              <a:ext cx="1354491" cy="646331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this is the code block</a:t>
              </a:r>
              <a:endParaRPr/>
            </a:p>
          </p:txBody>
        </p:sp>
        <p:sp>
          <p:nvSpPr>
            <p:cNvPr id="1414" name="Google Shape;1414;p74"/>
            <p:cNvSpPr/>
            <p:nvPr/>
          </p:nvSpPr>
          <p:spPr>
            <a:xfrm>
              <a:off x="1947753" y="4819315"/>
              <a:ext cx="648173" cy="1727923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5" name="Google Shape;1415;p74"/>
          <p:cNvSpPr txBox="1"/>
          <p:nvPr/>
        </p:nvSpPr>
        <p:spPr>
          <a:xfrm>
            <a:off x="236575" y="2705735"/>
            <a:ext cx="5549176" cy="2246769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 requires the </a:t>
            </a:r>
            <a:r>
              <a:rPr lang="en-US" sz="20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function declaration </a:t>
            </a:r>
            <a:r>
              <a:rPr lang="en-US" sz="2000" b="1" u="sng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to be seen </a:t>
            </a:r>
            <a:r>
              <a:rPr lang="en-US" sz="20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in the source file </a:t>
            </a:r>
            <a:r>
              <a:rPr lang="en-US" sz="2000" b="1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before use</a:t>
            </a:r>
            <a:endParaRPr/>
          </a:p>
          <a:p>
            <a:pPr marL="742950" marR="0" lvl="1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0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function prototype </a:t>
            </a: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for sum() enables: 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body of sum() to be either after main() in the same source file </a:t>
            </a:r>
            <a:r>
              <a:rPr lang="en-US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body of sum() to be in a different source file</a:t>
            </a:r>
            <a:endParaRPr/>
          </a:p>
        </p:txBody>
      </p:sp>
      <p:sp>
        <p:nvSpPr>
          <p:cNvPr id="1416" name="Google Shape;1416;p74"/>
          <p:cNvSpPr txBox="1"/>
          <p:nvPr/>
        </p:nvSpPr>
        <p:spPr>
          <a:xfrm>
            <a:off x="236575" y="5330261"/>
            <a:ext cx="3662686" cy="92333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Common practice: </a:t>
            </a: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Function prototypes </a:t>
            </a: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in a .C file are usually </a:t>
            </a:r>
            <a:r>
              <a:rPr lang="en-US" sz="18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placed at the top the file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75"/>
          <p:cNvSpPr txBox="1">
            <a:spLocks noGrp="1"/>
          </p:cNvSpPr>
          <p:nvPr>
            <p:ph type="body" idx="1"/>
          </p:nvPr>
        </p:nvSpPr>
        <p:spPr>
          <a:xfrm>
            <a:off x="496577" y="965045"/>
            <a:ext cx="11331909" cy="483278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01687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chemeClr val="accent1"/>
                </a:solidFill>
              </a:rPr>
              <a:t>Static Storage Lifetime: </a:t>
            </a:r>
            <a:r>
              <a:rPr lang="en-US" sz="2000"/>
              <a:t>valid </a:t>
            </a:r>
            <a:r>
              <a:rPr lang="en-US" sz="2000">
                <a:solidFill>
                  <a:srgbClr val="2C895B"/>
                </a:solidFill>
              </a:rPr>
              <a:t>while program is executing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>
                <a:solidFill>
                  <a:srgbClr val="2C895B"/>
                </a:solidFill>
              </a:rPr>
              <a:t>Storage allocated </a:t>
            </a:r>
            <a:r>
              <a:rPr lang="en-US" sz="2000">
                <a:solidFill>
                  <a:srgbClr val="FF0000"/>
                </a:solidFill>
              </a:rPr>
              <a:t>and initialized </a:t>
            </a:r>
            <a:r>
              <a:rPr lang="en-US" sz="2000" b="1">
                <a:solidFill>
                  <a:srgbClr val="2C895B"/>
                </a:solidFill>
              </a:rPr>
              <a:t>prior to runtime </a:t>
            </a:r>
            <a:r>
              <a:rPr lang="en-US" sz="2000">
                <a:solidFill>
                  <a:srgbClr val="2C895B"/>
                </a:solidFill>
              </a:rPr>
              <a:t>(</a:t>
            </a:r>
            <a:r>
              <a:rPr lang="en-US" sz="2000">
                <a:solidFill>
                  <a:srgbClr val="FF0000"/>
                </a:solidFill>
              </a:rPr>
              <a:t>implicit</a:t>
            </a:r>
            <a:r>
              <a:rPr lang="en-US" sz="2000">
                <a:solidFill>
                  <a:srgbClr val="2C895B"/>
                </a:solidFill>
              </a:rPr>
              <a:t> default = 0)</a:t>
            </a:r>
            <a:endParaRPr/>
          </a:p>
          <a:p>
            <a:pPr marL="1260475" lvl="3" indent="-106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endParaRPr sz="2000">
              <a:solidFill>
                <a:srgbClr val="2C895B"/>
              </a:solidFill>
            </a:endParaRPr>
          </a:p>
          <a:p>
            <a:pPr marL="801687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chemeClr val="accent1"/>
                </a:solidFill>
              </a:rPr>
              <a:t>Automatic Storage Lifetime: </a:t>
            </a:r>
            <a:r>
              <a:rPr lang="en-US" sz="2000"/>
              <a:t>valid </a:t>
            </a:r>
            <a:r>
              <a:rPr lang="en-US" sz="2000">
                <a:solidFill>
                  <a:srgbClr val="2C895B"/>
                </a:solidFill>
              </a:rPr>
              <a:t>while enclosing block is activated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>
                <a:solidFill>
                  <a:srgbClr val="2C895B"/>
                </a:solidFill>
              </a:rPr>
              <a:t>Storage allocated </a:t>
            </a:r>
            <a:r>
              <a:rPr lang="en-US" sz="2000">
                <a:solidFill>
                  <a:srgbClr val="FF0000"/>
                </a:solidFill>
              </a:rPr>
              <a:t>and is not implicitly initialized (value = garbage) by </a:t>
            </a:r>
            <a:r>
              <a:rPr lang="en-US" sz="2000">
                <a:solidFill>
                  <a:srgbClr val="2C895B"/>
                </a:solidFill>
              </a:rPr>
              <a:t>executing code when entering scope</a:t>
            </a:r>
            <a:endParaRPr/>
          </a:p>
          <a:p>
            <a:pPr marL="1260475" lvl="3" indent="-106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endParaRPr sz="2000">
              <a:solidFill>
                <a:srgbClr val="2C895B"/>
              </a:solidFill>
            </a:endParaRPr>
          </a:p>
          <a:p>
            <a:pPr marL="801687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0070C0"/>
                </a:solidFill>
              </a:rPr>
              <a:t>Allocated Storage Lifetime: </a:t>
            </a:r>
            <a:r>
              <a:rPr lang="en-US" sz="2000">
                <a:solidFill>
                  <a:schemeClr val="dk2"/>
                </a:solidFill>
              </a:rPr>
              <a:t>valid </a:t>
            </a:r>
            <a:r>
              <a:rPr lang="en-US" sz="2000">
                <a:solidFill>
                  <a:srgbClr val="2C895B"/>
                </a:solidFill>
              </a:rPr>
              <a:t>from point of allocation until freed or program termination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>
                <a:solidFill>
                  <a:srgbClr val="2C895B"/>
                </a:solidFill>
              </a:rPr>
              <a:t>Storage allocated by call to </a:t>
            </a:r>
            <a:r>
              <a:rPr lang="en-US" sz="2000">
                <a:solidFill>
                  <a:srgbClr val="0070C0"/>
                </a:solidFill>
              </a:rPr>
              <a:t>an allocator function (malloc() etc.) at runtime </a:t>
            </a:r>
            <a:r>
              <a:rPr lang="en-US" sz="2000">
                <a:solidFill>
                  <a:srgbClr val="2C895B"/>
                </a:solidFill>
              </a:rPr>
              <a:t>and </a:t>
            </a:r>
            <a:r>
              <a:rPr lang="en-US" sz="2000">
                <a:solidFill>
                  <a:srgbClr val="FF0000"/>
                </a:solidFill>
              </a:rPr>
              <a:t>is not implicitly initialized (value = garbage) - one allocator does initialize to zero at runtime calloc() – later in course</a:t>
            </a:r>
            <a:endParaRPr/>
          </a:p>
          <a:p>
            <a:pPr marL="1260475" lvl="3" indent="-106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endParaRPr sz="2000">
              <a:solidFill>
                <a:srgbClr val="2C895B"/>
              </a:solidFill>
            </a:endParaRPr>
          </a:p>
          <a:p>
            <a:pPr marL="801687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0070C0"/>
                </a:solidFill>
              </a:rPr>
              <a:t>Thread Storage Lifetime: </a:t>
            </a:r>
            <a:r>
              <a:rPr lang="en-US" sz="2000"/>
              <a:t>valid </a:t>
            </a:r>
            <a:r>
              <a:rPr lang="en-US" sz="2000">
                <a:solidFill>
                  <a:srgbClr val="2C895B"/>
                </a:solidFill>
              </a:rPr>
              <a:t>while thread is executing </a:t>
            </a:r>
            <a:r>
              <a:rPr lang="en-US" sz="2000"/>
              <a:t>(not CSE 30)</a:t>
            </a:r>
            <a:endParaRPr/>
          </a:p>
        </p:txBody>
      </p:sp>
      <p:sp>
        <p:nvSpPr>
          <p:cNvPr id="1422" name="Google Shape;1422;p75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Variable Storage Lifetime</a:t>
            </a:r>
            <a:endParaRPr/>
          </a:p>
        </p:txBody>
      </p:sp>
      <p:sp>
        <p:nvSpPr>
          <p:cNvPr id="1423" name="Google Shape;1423;p75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FA819E0-2A9E-DB7F-9559-3DFF147FF09C}"/>
                  </a:ext>
                </a:extLst>
              </p14:cNvPr>
              <p14:cNvContentPartPr/>
              <p14:nvPr/>
            </p14:nvContentPartPr>
            <p14:xfrm>
              <a:off x="4928040" y="718200"/>
              <a:ext cx="906480" cy="88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FA819E0-2A9E-DB7F-9559-3DFF147FF0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8680" y="708840"/>
                <a:ext cx="925200" cy="107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76"/>
          <p:cNvSpPr txBox="1">
            <a:spLocks noGrp="1"/>
          </p:cNvSpPr>
          <p:nvPr>
            <p:ph type="body" idx="1"/>
          </p:nvPr>
        </p:nvSpPr>
        <p:spPr>
          <a:xfrm>
            <a:off x="318252" y="862827"/>
            <a:ext cx="11377171" cy="1725827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Scope</a:t>
            </a:r>
            <a:r>
              <a:rPr lang="en-US" sz="2000">
                <a:solidFill>
                  <a:schemeClr val="accent3"/>
                </a:solidFill>
              </a:rPr>
              <a:t>: </a:t>
            </a:r>
            <a:r>
              <a:rPr lang="en-US" sz="2000" b="1">
                <a:solidFill>
                  <a:schemeClr val="accent1"/>
                </a:solidFill>
              </a:rPr>
              <a:t>Range</a:t>
            </a:r>
            <a:r>
              <a:rPr lang="en-US" sz="2000">
                <a:solidFill>
                  <a:schemeClr val="accent1"/>
                </a:solidFill>
              </a:rPr>
              <a:t> (or the extent) of instructions </a:t>
            </a:r>
            <a:r>
              <a:rPr lang="en-US" sz="2000"/>
              <a:t>over which a </a:t>
            </a:r>
            <a:r>
              <a:rPr lang="en-US" sz="2000">
                <a:solidFill>
                  <a:schemeClr val="accent1"/>
                </a:solidFill>
              </a:rPr>
              <a:t>name/identifier </a:t>
            </a:r>
            <a:r>
              <a:rPr lang="en-US" sz="2000" b="1">
                <a:solidFill>
                  <a:schemeClr val="accent1"/>
                </a:solidFill>
              </a:rPr>
              <a:t>is allowed be referenced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/>
              <a:t>by C instructions/statements</a:t>
            </a:r>
            <a:endParaRPr/>
          </a:p>
          <a:p>
            <a:pPr marL="687387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chemeClr val="accent1"/>
                </a:solidFill>
              </a:rPr>
              <a:t>File Scope: </a:t>
            </a:r>
            <a:r>
              <a:rPr lang="en-US" sz="2000" b="1">
                <a:solidFill>
                  <a:schemeClr val="accent5"/>
                </a:solidFill>
              </a:rPr>
              <a:t>Range is within </a:t>
            </a:r>
            <a:r>
              <a:rPr lang="en-US" sz="2000">
                <a:solidFill>
                  <a:schemeClr val="accent5"/>
                </a:solidFill>
              </a:rPr>
              <a:t>a </a:t>
            </a:r>
            <a:r>
              <a:rPr lang="en-US" sz="2000" b="1">
                <a:solidFill>
                  <a:schemeClr val="accent5"/>
                </a:solidFill>
              </a:rPr>
              <a:t>single source file </a:t>
            </a:r>
            <a:r>
              <a:rPr lang="en-US" sz="2000">
                <a:solidFill>
                  <a:schemeClr val="accent5"/>
                </a:solidFill>
              </a:rPr>
              <a:t>(also called a </a:t>
            </a:r>
            <a:r>
              <a:rPr lang="en-US" sz="2000" b="1">
                <a:solidFill>
                  <a:srgbClr val="7030A0"/>
                </a:solidFill>
              </a:rPr>
              <a:t>translation unit</a:t>
            </a:r>
            <a:r>
              <a:rPr lang="en-US" sz="2000">
                <a:solidFill>
                  <a:schemeClr val="accent5"/>
                </a:solidFill>
              </a:rPr>
              <a:t>)</a:t>
            </a:r>
            <a:endParaRPr/>
          </a:p>
          <a:p>
            <a:pPr marL="687387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chemeClr val="accent1"/>
                </a:solidFill>
              </a:rPr>
              <a:t>Block Scope: </a:t>
            </a:r>
            <a:r>
              <a:rPr lang="en-US" sz="2000" b="1">
                <a:solidFill>
                  <a:schemeClr val="accent5"/>
                </a:solidFill>
              </a:rPr>
              <a:t>Range is within </a:t>
            </a:r>
            <a:r>
              <a:rPr lang="en-US" sz="2000">
                <a:solidFill>
                  <a:schemeClr val="accent5"/>
                </a:solidFill>
              </a:rPr>
              <a:t>an </a:t>
            </a:r>
            <a:r>
              <a:rPr lang="en-US" sz="2000" b="1">
                <a:solidFill>
                  <a:schemeClr val="accent5"/>
                </a:solidFill>
              </a:rPr>
              <a:t>enclosing</a:t>
            </a:r>
            <a:r>
              <a:rPr lang="en-US" sz="2000">
                <a:solidFill>
                  <a:schemeClr val="accent5"/>
                </a:solidFill>
              </a:rPr>
              <a:t> </a:t>
            </a:r>
            <a:r>
              <a:rPr lang="en-US" sz="2000" b="1">
                <a:solidFill>
                  <a:schemeClr val="accent5"/>
                </a:solidFill>
              </a:rPr>
              <a:t>block</a:t>
            </a:r>
            <a:r>
              <a:rPr lang="en-US" sz="2000">
                <a:solidFill>
                  <a:schemeClr val="accent5"/>
                </a:solidFill>
              </a:rPr>
              <a:t> (for variables only)</a:t>
            </a:r>
            <a:endParaRPr sz="2000"/>
          </a:p>
        </p:txBody>
      </p:sp>
      <p:sp>
        <p:nvSpPr>
          <p:cNvPr id="1429" name="Google Shape;1429;p76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480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and Scope</a:t>
            </a:r>
            <a:endParaRPr/>
          </a:p>
        </p:txBody>
      </p:sp>
      <p:sp>
        <p:nvSpPr>
          <p:cNvPr id="1430" name="Google Shape;1430;p76"/>
          <p:cNvSpPr/>
          <p:nvPr/>
        </p:nvSpPr>
        <p:spPr>
          <a:xfrm>
            <a:off x="238259" y="2798863"/>
            <a:ext cx="11526591" cy="3529405"/>
          </a:xfrm>
          <a:prstGeom prst="roundRect">
            <a:avLst>
              <a:gd name="adj" fmla="val 16667"/>
            </a:avLst>
          </a:prstGeom>
          <a:solidFill>
            <a:srgbClr val="FFF3DA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int global;           			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global variable with </a:t>
            </a:r>
            <a:r>
              <a:rPr lang="en-US" sz="2000" b="1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file scope</a:t>
            </a:r>
            <a:endParaRPr sz="20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void               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 			// function foo with </a:t>
            </a:r>
            <a:r>
              <a:rPr lang="en-US" sz="2000" b="1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file scope</a:t>
            </a:r>
            <a:endParaRPr sz="20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foo(int parm)	          			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parameter parm </a:t>
            </a:r>
            <a:r>
              <a:rPr lang="en-US" sz="2000" b="1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block scope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begins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			   			</a:t>
            </a:r>
            <a:r>
              <a:rPr lang="en-US" sz="20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function body (block) begins </a:t>
            </a:r>
            <a:b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int i, j = 5;     			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variables with </a:t>
            </a:r>
            <a:r>
              <a:rPr lang="en-US" sz="2000" b="1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block scope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for (int k = 0; k &lt; 10; i++) {   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inner block scope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       // some code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			                  </a:t>
            </a:r>
            <a:r>
              <a:rPr lang="en-US" sz="20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function body ends </a:t>
            </a:r>
            <a:endParaRPr sz="20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1" name="Google Shape;1431;p76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DFA13A-7647-E4B9-D50E-50D7F24043EE}"/>
                  </a:ext>
                </a:extLst>
              </p14:cNvPr>
              <p14:cNvContentPartPr/>
              <p14:nvPr/>
            </p14:nvContentPartPr>
            <p14:xfrm>
              <a:off x="1795680" y="211320"/>
              <a:ext cx="3800880" cy="454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DFA13A-7647-E4B9-D50E-50D7F24043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86320" y="201960"/>
                <a:ext cx="3819600" cy="473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77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Nested Scope</a:t>
            </a:r>
            <a:endParaRPr/>
          </a:p>
        </p:txBody>
      </p:sp>
      <p:sp>
        <p:nvSpPr>
          <p:cNvPr id="1437" name="Google Shape;1437;p77"/>
          <p:cNvSpPr txBox="1">
            <a:spLocks noGrp="1"/>
          </p:cNvSpPr>
          <p:nvPr>
            <p:ph type="body" idx="1"/>
          </p:nvPr>
        </p:nvSpPr>
        <p:spPr>
          <a:xfrm>
            <a:off x="587375" y="973016"/>
            <a:ext cx="10003920" cy="135840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</a:pPr>
            <a:r>
              <a:rPr lang="en-US" b="1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Nested Scope: </a:t>
            </a:r>
            <a:r>
              <a:rPr lang="en-US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</a:t>
            </a:r>
            <a:r>
              <a:rPr lang="en-US" b="0" i="0" u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two different variables </a:t>
            </a:r>
            <a:r>
              <a:rPr lang="en-US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have the </a:t>
            </a:r>
            <a:r>
              <a:rPr lang="en-US" b="0" i="0" u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same name </a:t>
            </a:r>
            <a:r>
              <a:rPr lang="en-US" b="0" i="0" u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are in scope at the same time</a:t>
            </a:r>
            <a:r>
              <a:rPr lang="en-US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the declaration (remember definitions are also declarations) that appears in the </a:t>
            </a:r>
            <a:r>
              <a:rPr lang="en-US" b="0" i="0" u="none" strike="noStrike">
                <a:solidFill>
                  <a:srgbClr val="F37440"/>
                </a:solidFill>
                <a:latin typeface="Calibri"/>
                <a:ea typeface="Calibri"/>
                <a:cs typeface="Calibri"/>
                <a:sym typeface="Calibri"/>
              </a:rPr>
              <a:t>inner scope hides </a:t>
            </a:r>
            <a:r>
              <a:rPr lang="en-US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b="0" i="0" u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declaration that appears in the outer scope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77"/>
          <p:cNvSpPr txBox="1"/>
          <p:nvPr/>
        </p:nvSpPr>
        <p:spPr>
          <a:xfrm>
            <a:off x="302654" y="2679923"/>
            <a:ext cx="11726214" cy="3693319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funcA</a:t>
            </a: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</a:t>
            </a: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               </a:t>
            </a:r>
            <a:r>
              <a:rPr lang="en-US" sz="18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scope of the function parameter 'n' begins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		               </a:t>
            </a:r>
            <a:r>
              <a:rPr lang="en-US" sz="18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the body of the function begins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40"/>
                </a:solidFill>
                <a:latin typeface="Consolas"/>
                <a:ea typeface="Consolas"/>
                <a:cs typeface="Consolas"/>
                <a:sym typeface="Consolas"/>
              </a:rPr>
              <a:t>    ++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	               </a:t>
            </a:r>
            <a:r>
              <a:rPr lang="en-US" sz="18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'n' is in scope and refers to the function parameter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8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int n = 2; 	               // error: cannot redeclare identifier in the same scope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D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DD"/>
                </a:solidFill>
                <a:latin typeface="Consolas"/>
                <a:ea typeface="Consolas"/>
                <a:cs typeface="Consolas"/>
                <a:sym typeface="Consolas"/>
              </a:rPr>
              <a:t>    for</a:t>
            </a: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-US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-US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&lt; 10</a:t>
            </a:r>
            <a:r>
              <a:rPr lang="en-US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000040"/>
                </a:solidFill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</a:t>
            </a:r>
            <a:r>
              <a:rPr lang="en-US" sz="18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scope of loop-local 'n' begins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-US" sz="1800" u="none" strike="noStrike">
                <a:solidFill>
                  <a:srgbClr val="003080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"%d</a:t>
            </a:r>
            <a:r>
              <a:rPr lang="en-US" sz="1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", 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	</a:t>
            </a:r>
            <a:r>
              <a:rPr lang="en-US" sz="18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prints 0 1 2 3 4 5 6 7 8 9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				</a:t>
            </a:r>
            <a:r>
              <a:rPr lang="en-US" sz="18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scope of the loop-local 'n' ends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</a:t>
            </a:r>
            <a:r>
              <a:rPr lang="en-US" sz="18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the function parameter 'n' is back in scope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800" u="none" strike="noStrike">
                <a:solidFill>
                  <a:srgbClr val="003080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("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%d</a:t>
            </a:r>
            <a:r>
              <a:rPr lang="en-US" sz="1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", 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	</a:t>
            </a:r>
            <a:r>
              <a:rPr lang="en-US" sz="18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prints the value of the parameter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</a:t>
            </a:r>
            <a:r>
              <a:rPr lang="en-US" sz="18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scope of function parameter 'n' ends</a:t>
            </a:r>
            <a:endParaRPr sz="1800" i="1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9" name="Google Shape;1439;p77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78"/>
          <p:cNvSpPr txBox="1">
            <a:spLocks noGrp="1"/>
          </p:cNvSpPr>
          <p:nvPr>
            <p:ph type="title"/>
          </p:nvPr>
        </p:nvSpPr>
        <p:spPr>
          <a:xfrm>
            <a:off x="587482" y="50733"/>
            <a:ext cx="7465848" cy="45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Variables in C</a:t>
            </a:r>
            <a:endParaRPr/>
          </a:p>
        </p:txBody>
      </p:sp>
      <p:sp>
        <p:nvSpPr>
          <p:cNvPr id="1445" name="Google Shape;1445;p78"/>
          <p:cNvSpPr txBox="1">
            <a:spLocks noGrp="1"/>
          </p:cNvSpPr>
          <p:nvPr>
            <p:ph type="body" idx="1"/>
          </p:nvPr>
        </p:nvSpPr>
        <p:spPr>
          <a:xfrm>
            <a:off x="278618" y="490695"/>
            <a:ext cx="11143762" cy="447754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Global variables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Defined at file scope </a:t>
            </a:r>
            <a:r>
              <a:rPr lang="en-US" sz="1800">
                <a:solidFill>
                  <a:schemeClr val="dk2"/>
                </a:solidFill>
              </a:rPr>
              <a:t>(outside of a block)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have</a:t>
            </a:r>
            <a:r>
              <a:rPr lang="en-US" sz="1800">
                <a:solidFill>
                  <a:srgbClr val="F3753F"/>
                </a:solidFill>
              </a:rPr>
              <a:t> static storage duration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global variables </a:t>
            </a:r>
            <a:r>
              <a:rPr lang="en-US" sz="1800">
                <a:solidFill>
                  <a:schemeClr val="accent1"/>
                </a:solidFill>
              </a:rPr>
              <a:t>defined without an initial value </a:t>
            </a:r>
            <a:r>
              <a:rPr lang="en-US" sz="1800">
                <a:solidFill>
                  <a:srgbClr val="FF0000"/>
                </a:solidFill>
              </a:rPr>
              <a:t>default to 0</a:t>
            </a:r>
            <a:r>
              <a:rPr lang="en-US" sz="1800">
                <a:solidFill>
                  <a:schemeClr val="accent6"/>
                </a:solidFill>
              </a:rPr>
              <a:t> (set prior to program execution start)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global variables </a:t>
            </a:r>
            <a:r>
              <a:rPr lang="en-US" sz="1800">
                <a:solidFill>
                  <a:schemeClr val="accent1"/>
                </a:solidFill>
              </a:rPr>
              <a:t>defined with an initial value </a:t>
            </a:r>
            <a:r>
              <a:rPr lang="en-US" sz="1800">
                <a:solidFill>
                  <a:srgbClr val="FF0000"/>
                </a:solidFill>
              </a:rPr>
              <a:t>are set at program start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Local (block scope) variables </a:t>
            </a:r>
            <a:r>
              <a:rPr lang="en-US" sz="1800">
                <a:solidFill>
                  <a:schemeClr val="dk2"/>
                </a:solidFill>
              </a:rPr>
              <a:t>(including function parameter variables)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Defined at block scope </a:t>
            </a:r>
            <a:r>
              <a:rPr lang="en-US" sz="1800">
                <a:solidFill>
                  <a:schemeClr val="dk2"/>
                </a:solidFill>
              </a:rPr>
              <a:t>(inside of a block)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have</a:t>
            </a:r>
            <a:r>
              <a:rPr lang="en-US" sz="1800">
                <a:solidFill>
                  <a:srgbClr val="F3753F"/>
                </a:solidFill>
              </a:rPr>
              <a:t> automatic storage duration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block scope variables </a:t>
            </a:r>
            <a:r>
              <a:rPr lang="en-US" sz="1800">
                <a:solidFill>
                  <a:schemeClr val="accent1"/>
                </a:solidFill>
              </a:rPr>
              <a:t>defined without an initial value </a:t>
            </a:r>
            <a:r>
              <a:rPr lang="en-US" sz="1800">
                <a:solidFill>
                  <a:srgbClr val="FF0000"/>
                </a:solidFill>
              </a:rPr>
              <a:t>have </a:t>
            </a:r>
            <a:r>
              <a:rPr lang="en-US" sz="1800">
                <a:solidFill>
                  <a:srgbClr val="2C895B"/>
                </a:solidFill>
              </a:rPr>
              <a:t>an </a:t>
            </a:r>
            <a:r>
              <a:rPr lang="en-US" sz="1800" b="1">
                <a:solidFill>
                  <a:srgbClr val="2C895B"/>
                </a:solidFill>
              </a:rPr>
              <a:t>undefined</a:t>
            </a:r>
            <a:r>
              <a:rPr lang="en-US" sz="1800">
                <a:solidFill>
                  <a:srgbClr val="2C895B"/>
                </a:solidFill>
              </a:rPr>
              <a:t> initial value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block scope variables </a:t>
            </a:r>
            <a:r>
              <a:rPr lang="en-US" sz="1800">
                <a:solidFill>
                  <a:schemeClr val="accent1"/>
                </a:solidFill>
              </a:rPr>
              <a:t>defined with an initial </a:t>
            </a:r>
            <a:r>
              <a:rPr lang="en-US" sz="1800">
                <a:solidFill>
                  <a:srgbClr val="FF0000"/>
                </a:solidFill>
              </a:rPr>
              <a:t>are set each time the block is entered </a:t>
            </a:r>
            <a:endParaRPr sz="1800">
              <a:solidFill>
                <a:schemeClr val="accent6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All</a:t>
            </a:r>
            <a:r>
              <a:rPr lang="en-US" sz="1800">
                <a:solidFill>
                  <a:schemeClr val="accent1"/>
                </a:solidFill>
              </a:rPr>
              <a:t> </a:t>
            </a:r>
            <a:r>
              <a:rPr lang="en-US" sz="1800">
                <a:solidFill>
                  <a:schemeClr val="accent6"/>
                </a:solidFill>
              </a:rPr>
              <a:t>block scope variables </a:t>
            </a:r>
            <a:r>
              <a:rPr lang="en-US" sz="1800">
                <a:solidFill>
                  <a:srgbClr val="FF0000"/>
                </a:solidFill>
              </a:rPr>
              <a:t>become </a:t>
            </a:r>
            <a:r>
              <a:rPr lang="en-US" sz="1800" b="1">
                <a:solidFill>
                  <a:srgbClr val="FF0000"/>
                </a:solidFill>
              </a:rPr>
              <a:t>undefined</a:t>
            </a:r>
            <a:r>
              <a:rPr lang="en-US" sz="1800">
                <a:solidFill>
                  <a:srgbClr val="FF0000"/>
                </a:solidFill>
              </a:rPr>
              <a:t> at block exit</a:t>
            </a:r>
            <a:endParaRPr sz="1800">
              <a:solidFill>
                <a:schemeClr val="accent6"/>
              </a:solidFill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 b="1">
                <a:solidFill>
                  <a:srgbClr val="0070C0"/>
                </a:solidFill>
              </a:rPr>
              <a:t>Variable definitions preceded by the keyword  </a:t>
            </a:r>
            <a:r>
              <a:rPr lang="en-US" sz="1800" i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800">
                <a:solidFill>
                  <a:srgbClr val="0070C0"/>
                </a:solidFill>
              </a:rPr>
              <a:t> </a:t>
            </a:r>
            <a:r>
              <a:rPr lang="en-US" sz="1800"/>
              <a:t>have </a:t>
            </a:r>
            <a:r>
              <a:rPr lang="en-US" sz="1800">
                <a:solidFill>
                  <a:srgbClr val="F3753F"/>
                </a:solidFill>
              </a:rPr>
              <a:t>static storage duration</a:t>
            </a:r>
            <a:r>
              <a:rPr lang="en-US" sz="1800">
                <a:solidFill>
                  <a:schemeClr val="dk2"/>
                </a:solidFill>
              </a:rPr>
              <a:t> </a:t>
            </a:r>
            <a:r>
              <a:rPr lang="en-US" sz="1800">
                <a:solidFill>
                  <a:schemeClr val="accent3"/>
                </a:solidFill>
              </a:rPr>
              <a:t>including variables defined with block scope</a:t>
            </a:r>
            <a:endParaRPr/>
          </a:p>
        </p:txBody>
      </p:sp>
      <p:sp>
        <p:nvSpPr>
          <p:cNvPr id="1446" name="Google Shape;1446;p78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447" name="Google Shape;1447;p78"/>
          <p:cNvSpPr txBox="1"/>
          <p:nvPr/>
        </p:nvSpPr>
        <p:spPr>
          <a:xfrm>
            <a:off x="1784982" y="5052941"/>
            <a:ext cx="8509638" cy="175432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int global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;           </a:t>
            </a:r>
            <a:r>
              <a:rPr lang="en-US" sz="18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global with static storage duration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int foo(void)</a:t>
            </a:r>
            <a:endParaRPr sz="18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8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s = 0;</a:t>
            </a:r>
            <a:r>
              <a:rPr lang="en-US" sz="18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// "local" with static storage duration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int x;		</a:t>
            </a:r>
            <a:r>
              <a:rPr lang="en-US" sz="18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"local" with automatic storage duration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B315ACE-01F7-D79A-23C4-40386100142F}"/>
                  </a:ext>
                </a:extLst>
              </p14:cNvPr>
              <p14:cNvContentPartPr/>
              <p14:nvPr/>
            </p14:nvContentPartPr>
            <p14:xfrm>
              <a:off x="4689000" y="5637600"/>
              <a:ext cx="753480" cy="291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B315ACE-01F7-D79A-23C4-4038610014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9640" y="5628240"/>
                <a:ext cx="772200" cy="310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79"/>
          <p:cNvSpPr txBox="1">
            <a:spLocks noGrp="1"/>
          </p:cNvSpPr>
          <p:nvPr>
            <p:ph type="title"/>
          </p:nvPr>
        </p:nvSpPr>
        <p:spPr>
          <a:xfrm>
            <a:off x="458693" y="553010"/>
            <a:ext cx="10230772" cy="45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Example: </a:t>
            </a:r>
            <a:br>
              <a:rPr lang="en-US"/>
            </a:br>
            <a:r>
              <a:rPr lang="en-US"/>
              <a:t>Block scope (local) static storage duration variables</a:t>
            </a:r>
            <a:endParaRPr/>
          </a:p>
        </p:txBody>
      </p:sp>
      <p:sp>
        <p:nvSpPr>
          <p:cNvPr id="1453" name="Google Shape;1453;p79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454" name="Google Shape;1454;p79"/>
          <p:cNvSpPr txBox="1"/>
          <p:nvPr/>
        </p:nvSpPr>
        <p:spPr>
          <a:xfrm>
            <a:off x="794381" y="1194660"/>
            <a:ext cx="9643945" cy="480131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#include &lt;stdlib.h&gt;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#define MAX 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int foo(void)</a:t>
            </a:r>
            <a:endParaRPr sz="18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8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s = 0;</a:t>
            </a:r>
            <a:r>
              <a:rPr lang="en-US" sz="18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//static storage duration, </a:t>
            </a:r>
            <a:r>
              <a:rPr lang="en-US" sz="1800" b="1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set to 0 at program start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return s += 1;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 sz="18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for (int i = 0; i &lt; MAX; i++)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printf("%d ", foo());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return EXIT_SUCCESS;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55" name="Google Shape;1455;p79"/>
          <p:cNvSpPr txBox="1"/>
          <p:nvPr/>
        </p:nvSpPr>
        <p:spPr>
          <a:xfrm>
            <a:off x="8090154" y="5035058"/>
            <a:ext cx="1846079" cy="1454727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% ./a.out</a:t>
            </a:r>
            <a:endParaRPr sz="2400">
              <a:solidFill>
                <a:srgbClr val="353B3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1 2 3 4 5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%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"/>
          <p:cNvSpPr txBox="1">
            <a:spLocks noGrp="1"/>
          </p:cNvSpPr>
          <p:nvPr>
            <p:ph type="body" idx="1"/>
          </p:nvPr>
        </p:nvSpPr>
        <p:spPr>
          <a:xfrm>
            <a:off x="753900" y="722668"/>
            <a:ext cx="10909427" cy="593685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C895B"/>
              </a:buClr>
              <a:buSzPts val="2200"/>
              <a:buChar char="•"/>
            </a:pPr>
            <a:r>
              <a:rPr lang="en-US" sz="2200" u="sng">
                <a:solidFill>
                  <a:srgbClr val="2C895B"/>
                </a:solidFill>
              </a:rPr>
              <a:t>Go to lecture</a:t>
            </a:r>
            <a:endParaRPr sz="2200">
              <a:solidFill>
                <a:srgbClr val="2C895B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/>
              <a:t>Before lecture go over the class slides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/>
              <a:t>Lecture slides are posted the day before class (last minute updates that morning)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/>
              <a:t>Keep your lecture slides up to date (I update them to fix errors and address questions)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200"/>
              <a:buChar char="•"/>
            </a:pPr>
            <a:r>
              <a:rPr lang="en-US" sz="2200" u="sng">
                <a:solidFill>
                  <a:srgbClr val="2C895B"/>
                </a:solidFill>
              </a:rPr>
              <a:t>Go to Discussion Sessions</a:t>
            </a:r>
            <a:endParaRPr sz="2200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/>
              <a:t>ask the TA’s and Tutors for help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200"/>
              <a:buChar char="•"/>
            </a:pPr>
            <a:r>
              <a:rPr lang="en-US" sz="2200" u="sng">
                <a:solidFill>
                  <a:srgbClr val="2C895B"/>
                </a:solidFill>
              </a:rPr>
              <a:t>Studying for exams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All the exam question topics are found in my slides and the PA writeups</a:t>
            </a:r>
            <a:endParaRPr sz="2200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Try to write the exam yourself, with practice you will be able to guess the questions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/>
              <a:t>Post to piazza when you have questions 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/>
              <a:t>Do the readings on time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•"/>
            </a:pPr>
            <a:r>
              <a:rPr lang="en-US" sz="2200">
                <a:solidFill>
                  <a:schemeClr val="accent1"/>
                </a:solidFill>
              </a:rPr>
              <a:t>Review the material: </a:t>
            </a:r>
            <a:r>
              <a:rPr lang="en-US" sz="2200"/>
              <a:t>watch the podcasts and occasional special topic videos</a:t>
            </a:r>
            <a:endParaRPr/>
          </a:p>
        </p:txBody>
      </p:sp>
      <p:sp>
        <p:nvSpPr>
          <p:cNvPr id="123" name="Google Shape;123;p8"/>
          <p:cNvSpPr txBox="1">
            <a:spLocks noGrp="1"/>
          </p:cNvSpPr>
          <p:nvPr>
            <p:ph type="title"/>
          </p:nvPr>
        </p:nvSpPr>
        <p:spPr>
          <a:xfrm>
            <a:off x="528673" y="7374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How to do well in CSE30 - 1</a:t>
            </a:r>
            <a:endParaRPr/>
          </a:p>
        </p:txBody>
      </p:sp>
      <p:sp>
        <p:nvSpPr>
          <p:cNvPr id="124" name="Google Shape;124;p8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Binary is base 2</a:t>
                </a:r>
              </a:p>
              <a:p>
                <a:pPr lvl="1"/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adjective: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being in a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state of one of two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mutually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exclusive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conditions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such 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on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</a:t>
                </a:r>
                <a:r>
                  <a:rPr lang="en-US" sz="2000" dirty="0">
                    <a:solidFill>
                      <a:srgbClr val="0070C0"/>
                    </a:solidFill>
                  </a:rPr>
                  <a:t>off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true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false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molten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frozen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presence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absence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of a signal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Late Latin </a:t>
                </a:r>
                <a:r>
                  <a:rPr lang="en-US" sz="2000" i="1" dirty="0" err="1">
                    <a:solidFill>
                      <a:schemeClr val="tx1">
                        <a:lumMod val="50000"/>
                      </a:schemeClr>
                    </a:solidFill>
                  </a:rPr>
                  <a:t>bīnārius</a:t>
                </a:r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(“consisting of two”)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Two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symbols: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0    1</a:t>
                </a:r>
              </a:p>
              <a:p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Numbers in C starting with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FF0000"/>
                    </a:solidFill>
                  </a:rPr>
                  <a:t>0b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 are binary</a:t>
                </a:r>
              </a:p>
              <a:p>
                <a:r>
                  <a:rPr lang="en-US" sz="24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:  What is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0b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110 in base 10?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0b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= 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0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= 6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pPr lvl="1"/>
                <a:endParaRPr lang="en-US" sz="2000" baseline="-250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bit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 </a:t>
                </a:r>
                <a:r>
                  <a:rPr lang="en-US" sz="2400" dirty="0">
                    <a:solidFill>
                      <a:srgbClr val="2C895B"/>
                    </a:solidFill>
                  </a:rPr>
                  <a:t>single binary digit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byte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an 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8-bit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blipFill>
                <a:blip r:embed="rId3"/>
                <a:stretch>
                  <a:fillRect l="-763" t="-214" r="-10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73" y="157566"/>
            <a:ext cx="10515600" cy="497393"/>
          </a:xfrm>
        </p:spPr>
        <p:txBody>
          <a:bodyPr/>
          <a:lstStyle/>
          <a:p>
            <a:r>
              <a:rPr lang="en-US" dirty="0"/>
              <a:t>Review: Binary Numbering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1D2EF2-50F8-4B47-9EC1-46818D1AD8EC}"/>
              </a:ext>
            </a:extLst>
          </p:cNvPr>
          <p:cNvGrpSpPr/>
          <p:nvPr/>
        </p:nvGrpSpPr>
        <p:grpSpPr>
          <a:xfrm>
            <a:off x="4790212" y="4405125"/>
            <a:ext cx="1747948" cy="798295"/>
            <a:chOff x="4911706" y="4731240"/>
            <a:chExt cx="1747948" cy="7982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6B2148-A562-0240-812D-BBFC0CD36917}"/>
                </a:ext>
              </a:extLst>
            </p:cNvPr>
            <p:cNvSpPr txBox="1"/>
            <p:nvPr/>
          </p:nvSpPr>
          <p:spPr>
            <a:xfrm>
              <a:off x="5051521" y="5160203"/>
              <a:ext cx="1608133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powers of two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17C7691-ABD2-4146-8FC1-96A580D15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1706" y="4761748"/>
              <a:ext cx="426364" cy="367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B7AEA78-8E83-5D44-805F-54B39FA3B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5114" y="4731240"/>
              <a:ext cx="0" cy="4280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4" name="Picture 8" descr="How to Easily Create a Matrix Schedule - ArchSmarter -">
            <a:extLst>
              <a:ext uri="{FF2B5EF4-FFF2-40B4-BE49-F238E27FC236}">
                <a16:creationId xmlns:a16="http://schemas.microsoft.com/office/drawing/2014/main" id="{96734651-4953-A445-AA84-FEBB585A2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938" y="2233469"/>
            <a:ext cx="5076840" cy="29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𝑏𝑖𝑛𝑎𝑟𝑦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blipFill>
                <a:blip r:embed="rId6"/>
                <a:stretch>
                  <a:fillRect l="-577" t="-131034" r="-115" b="-20689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33D136A-933E-B542-922B-B12EEFBF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12D652A-DC98-D989-8C31-DEFC86484B1F}"/>
                  </a:ext>
                </a:extLst>
              </p14:cNvPr>
              <p14:cNvContentPartPr/>
              <p14:nvPr/>
            </p14:nvContentPartPr>
            <p14:xfrm>
              <a:off x="1490040" y="4676040"/>
              <a:ext cx="1048680" cy="677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12D652A-DC98-D989-8C31-DEFC86484B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80680" y="4666680"/>
                <a:ext cx="1067400" cy="69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510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1" grpId="0"/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hexadecimal is base 16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hexa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(Ancient Greek </a:t>
                </a:r>
                <a:r>
                  <a:rPr lang="el-GR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ἑξα</a:t>
                </a:r>
                <a:r>
                  <a:rPr lang="el-GR" sz="2000" dirty="0">
                    <a:solidFill>
                      <a:schemeClr val="tx1">
                        <a:lumMod val="50000"/>
                      </a:schemeClr>
                    </a:solidFill>
                  </a:rPr>
                  <a:t>-) ⇒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six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and 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decem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(Latin) ⇒ ten </a:t>
                </a:r>
              </a:p>
              <a:p>
                <a:r>
                  <a:rPr lang="en-US" sz="2200" dirty="0">
                    <a:solidFill>
                      <a:srgbClr val="FF0000"/>
                    </a:solidFill>
                  </a:rPr>
                  <a:t>Sixteen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symbols 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1 2 3 4 5 6 7 8 9 a b c d e f</a:t>
                </a:r>
              </a:p>
              <a:p>
                <a:pPr marL="354012" lvl="1" indent="0">
                  <a:buNone/>
                </a:pPr>
                <a:endParaRPr lang="en-US" sz="2000" dirty="0"/>
              </a:p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Numbers in C starting with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0x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are hexadecimal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2000" dirty="0"/>
                  <a:t> </a:t>
                </a:r>
              </a:p>
              <a:p>
                <a:r>
                  <a:rPr lang="en-US" sz="20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:  What is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a5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base 10?</a:t>
                </a:r>
              </a:p>
              <a:p>
                <a:pPr lvl="1"/>
                <a:r>
                  <a:rPr lang="en-US" sz="1800" dirty="0">
                    <a:solidFill>
                      <a:srgbClr val="FF0000"/>
                    </a:solidFill>
                  </a:rPr>
                  <a:t>0x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=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10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5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= 165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Hexadecimal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numbers are </a:t>
                </a:r>
                <a:r>
                  <a:rPr lang="en-US" sz="2000" dirty="0">
                    <a:solidFill>
                      <a:srgbClr val="0070C0"/>
                    </a:solidFill>
                  </a:rPr>
                  <a:t>very commonly used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programming </a:t>
                </a:r>
                <a:r>
                  <a:rPr lang="en-US" sz="2000" dirty="0">
                    <a:solidFill>
                      <a:srgbClr val="0070C0"/>
                    </a:solidFill>
                  </a:rPr>
                  <a:t>to express binary values</a:t>
                </a:r>
              </a:p>
              <a:p>
                <a:pPr lvl="1"/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Imagine the difficulty in correctly expressing a 64-bit binary value in your code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blipFill>
                <a:blip r:embed="rId3"/>
                <a:stretch>
                  <a:fillRect l="-650" t="-22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482"/>
            <a:ext cx="6516621" cy="497393"/>
          </a:xfrm>
        </p:spPr>
        <p:txBody>
          <a:bodyPr/>
          <a:lstStyle/>
          <a:p>
            <a:r>
              <a:rPr lang="en-US" dirty="0"/>
              <a:t>Review: Hexadecimal Numbering</a:t>
            </a:r>
          </a:p>
        </p:txBody>
      </p:sp>
      <p:pic>
        <p:nvPicPr>
          <p:cNvPr id="2052" name="Picture 4" descr="Why Do We Have 10 Fingers and 10 Toes? - YouTube">
            <a:extLst>
              <a:ext uri="{FF2B5EF4-FFF2-40B4-BE49-F238E27FC236}">
                <a16:creationId xmlns:a16="http://schemas.microsoft.com/office/drawing/2014/main" id="{199447FA-4D01-8E49-8544-FE8513BDB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8517" y="87584"/>
            <a:ext cx="5640104" cy="323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𝐻𝑒𝑥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16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blipFill>
                <a:blip r:embed="rId6"/>
                <a:stretch>
                  <a:fillRect l="-552" t="-126667" b="-20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27D2152-9F8A-BE42-91B3-4B5C6948E8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9002F61-D9EC-39E8-0AB4-3454C405281E}"/>
                  </a:ext>
                </a:extLst>
              </p14:cNvPr>
              <p14:cNvContentPartPr/>
              <p14:nvPr/>
            </p14:nvContentPartPr>
            <p14:xfrm>
              <a:off x="2486160" y="2979360"/>
              <a:ext cx="2132640" cy="2150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9002F61-D9EC-39E8-0AB4-3454C405281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76800" y="2970000"/>
                <a:ext cx="2151360" cy="216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639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A7FC2C-998A-1A43-8532-FE9C06DAF5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025293" y="771674"/>
            <a:ext cx="7690846" cy="20132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Decimal is base 10 and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F0"/>
                </a:solidFill>
              </a:rPr>
              <a:t>Hexadecimal is base 16</a:t>
            </a:r>
            <a:r>
              <a:rPr lang="en-US" sz="2000" dirty="0"/>
              <a:t>, </a:t>
            </a:r>
            <a:endParaRPr lang="en-US" sz="2000" dirty="0">
              <a:solidFill>
                <a:schemeClr val="accent3"/>
              </a:solidFill>
            </a:endParaRPr>
          </a:p>
          <a:p>
            <a:r>
              <a:rPr lang="en-US" sz="2000" b="1" dirty="0">
                <a:solidFill>
                  <a:srgbClr val="00B0F0"/>
                </a:solidFill>
              </a:rPr>
              <a:t>Hex digits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have 16 values 0 - 9  a - f (written in C as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0 –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f)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No standard prefix in C for binary (most use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hex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  <a:endParaRPr lang="en-US" sz="2000" dirty="0"/>
          </a:p>
          <a:p>
            <a:pPr lvl="1"/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(compiler) allows </a:t>
            </a:r>
            <a:r>
              <a:rPr lang="en-US" sz="2000" dirty="0">
                <a:solidFill>
                  <a:srgbClr val="0070C0"/>
                </a:solidFill>
              </a:rPr>
              <a:t>0b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prefix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others might not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F59E7-3544-2C47-A0E9-FA7E4579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97" y="139663"/>
            <a:ext cx="10515600" cy="525966"/>
          </a:xfrm>
        </p:spPr>
        <p:txBody>
          <a:bodyPr/>
          <a:lstStyle/>
          <a:p>
            <a:r>
              <a:rPr lang="en-US" dirty="0"/>
              <a:t>Number Base Overview (as written in C)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F81C14-52A7-B448-8B68-B9644CC8F33E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3035366"/>
          <a:ext cx="11602814" cy="13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206275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9ED8BD-B1AA-EE4F-8608-1FD928343777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4860595"/>
          <a:ext cx="11602814" cy="1416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487879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9A3767-DE90-F143-8031-75925D06AFB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6F9E0C0-621D-A4B5-3DB8-47C2B5B87ED7}"/>
                  </a:ext>
                </a:extLst>
              </p14:cNvPr>
              <p14:cNvContentPartPr/>
              <p14:nvPr/>
            </p14:nvContentPartPr>
            <p14:xfrm>
              <a:off x="8534880" y="3021480"/>
              <a:ext cx="1165320" cy="1355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6F9E0C0-621D-A4B5-3DB8-47C2B5B87E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5520" y="3012120"/>
                <a:ext cx="1184040" cy="137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070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22550" y="805450"/>
                <a:ext cx="8606671" cy="586966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Hex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Binary: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16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2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  </a:t>
                </a:r>
                <a:r>
                  <a:rPr lang="en-US" sz="2800" dirty="0">
                    <a:solidFill>
                      <a:srgbClr val="F3753F"/>
                    </a:solidFill>
                  </a:rPr>
                  <a:t>1</a:t>
                </a:r>
                <a:r>
                  <a:rPr lang="en-US" sz="2800" dirty="0"/>
                  <a:t> digit hex = </a:t>
                </a:r>
                <a:r>
                  <a:rPr lang="en-US" sz="2800" dirty="0">
                    <a:solidFill>
                      <a:srgbClr val="2C895B"/>
                    </a:solidFill>
                  </a:rPr>
                  <a:t>4</a:t>
                </a:r>
                <a:r>
                  <a:rPr lang="en-US" sz="2800" dirty="0"/>
                  <a:t> digits binary</a:t>
                </a:r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Replace hex digits with binary digits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drop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0x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d</a:t>
                </a:r>
                <a:r>
                  <a:rPr lang="en-US" sz="2400" dirty="0"/>
                  <a:t> to binary</a:t>
                </a:r>
              </a:p>
              <a:p>
                <a:pPr lvl="2"/>
                <a:r>
                  <a:rPr lang="en-US" sz="2400" dirty="0"/>
                  <a:t>0x2 is 0b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00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10,</a:t>
                </a:r>
                <a:r>
                  <a:rPr lang="en-US" sz="2400" dirty="0"/>
                  <a:t> 0xd is 0b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Drop two leading zeros, answer is 0b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  <a:endParaRPr lang="en-US" sz="2000" dirty="0">
                  <a:solidFill>
                    <a:schemeClr val="accent5"/>
                  </a:solidFill>
                </a:endParaRPr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Hex: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dirty="0"/>
                          <m:t> =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Pad with enough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 </a:t>
                </a:r>
                <a:r>
                  <a:rPr lang="en-US" sz="2400" dirty="0"/>
                  <a:t>until number of digits is a multiple of 4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replace each </a:t>
                </a:r>
                <a:r>
                  <a:rPr lang="en-US" sz="2400" b="1" dirty="0">
                    <a:solidFill>
                      <a:schemeClr val="tx1">
                        <a:lumMod val="50000"/>
                      </a:schemeClr>
                    </a:solidFill>
                  </a:rPr>
                  <a:t>group of 4 </a:t>
                </a:r>
                <a:r>
                  <a:rPr lang="en-US" sz="2400" dirty="0"/>
                  <a:t>with the </a:t>
                </a:r>
                <a:r>
                  <a:rPr lang="en-US" sz="2400" b="1" dirty="0"/>
                  <a:t>HEX equivalent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 		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0b101101</a:t>
                </a:r>
              </a:p>
              <a:p>
                <a:pPr lvl="2"/>
                <a:r>
                  <a:rPr lang="en-US" sz="2400" b="1" dirty="0">
                    <a:solidFill>
                      <a:srgbClr val="FF0000"/>
                    </a:solidFill>
                  </a:rPr>
                  <a:t>Pad on the left</a:t>
                </a:r>
                <a:r>
                  <a:rPr lang="en-US" sz="2400" dirty="0"/>
                  <a:t> to:	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0b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0010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Replace to get:     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0x</a:t>
                </a:r>
                <a:r>
                  <a:rPr lang="en-US" sz="2400" dirty="0">
                    <a:solidFill>
                      <a:srgbClr val="0070C0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22550" y="805450"/>
                <a:ext cx="8606671" cy="5869669"/>
              </a:xfrm>
              <a:blipFill>
                <a:blip r:embed="rId2"/>
                <a:stretch>
                  <a:fillRect l="-1325" t="-215" r="-88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12B79F-88F7-F542-AB8C-49329598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 </a:t>
            </a:r>
            <a:r>
              <a:rPr lang="en-US" dirty="0">
                <a:sym typeface="Wingdings" pitchFamily="2" charset="2"/>
              </a:rPr>
              <a:t>&lt;---&gt; Hexadecimal Equivalences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BE4207-049A-3D48-A66F-C0DEE12D9D18}"/>
              </a:ext>
            </a:extLst>
          </p:cNvPr>
          <p:cNvGraphicFramePr>
            <a:graphicFrameLocks noGrp="1"/>
          </p:cNvGraphicFramePr>
          <p:nvPr/>
        </p:nvGraphicFramePr>
        <p:xfrm>
          <a:off x="8729221" y="320040"/>
          <a:ext cx="3340230" cy="6217920"/>
        </p:xfrm>
        <a:graphic>
          <a:graphicData uri="http://schemas.openxmlformats.org/drawingml/2006/table">
            <a:tbl>
              <a:tblPr firstRow="1" bandRow="1"/>
              <a:tblGrid>
                <a:gridCol w="1113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3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16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1109CE8-2900-734B-BF06-384AE806331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D8847B0-01DA-AF92-7C10-30B116195716}"/>
                  </a:ext>
                </a:extLst>
              </p14:cNvPr>
              <p14:cNvContentPartPr/>
              <p14:nvPr/>
            </p14:nvContentPartPr>
            <p14:xfrm>
              <a:off x="3125880" y="1509840"/>
              <a:ext cx="8697960" cy="5218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D8847B0-01DA-AF92-7C10-30B1161957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6520" y="1500480"/>
                <a:ext cx="8716680" cy="523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698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to Binary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999523" y="3140666"/>
            <a:ext cx="9913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tx2"/>
                </a:solidFill>
              </a:rPr>
              <a:t>1111  1010   0101  0011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7C832F-2B58-8140-B2F4-8DD7F1E63704}"/>
              </a:ext>
            </a:extLst>
          </p:cNvPr>
          <p:cNvGrpSpPr/>
          <p:nvPr/>
        </p:nvGrpSpPr>
        <p:grpSpPr>
          <a:xfrm>
            <a:off x="1163010" y="2913066"/>
            <a:ext cx="9749740" cy="515934"/>
            <a:chOff x="735538" y="3020158"/>
            <a:chExt cx="9749740" cy="515934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5400000">
              <a:off x="6622382" y="2347415"/>
              <a:ext cx="457202" cy="1861421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5400000">
              <a:off x="3900119" y="2310874"/>
              <a:ext cx="515933" cy="193450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5400000">
              <a:off x="1400854" y="2415342"/>
              <a:ext cx="455434" cy="1786066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5400000">
              <a:off x="9151778" y="2173224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005905-DCEE-7C49-8F62-2BDB992CF89F}"/>
              </a:ext>
            </a:extLst>
          </p:cNvPr>
          <p:cNvSpPr txBox="1"/>
          <p:nvPr/>
        </p:nvSpPr>
        <p:spPr>
          <a:xfrm>
            <a:off x="823184" y="1884260"/>
            <a:ext cx="1786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70C0"/>
                </a:solidFill>
              </a:rPr>
              <a:t>0x  </a:t>
            </a:r>
            <a:r>
              <a:rPr lang="en-US" sz="6600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BBD27-1266-6B4D-9341-E98FEBE77254}"/>
              </a:ext>
            </a:extLst>
          </p:cNvPr>
          <p:cNvSpPr txBox="1"/>
          <p:nvPr/>
        </p:nvSpPr>
        <p:spPr>
          <a:xfrm>
            <a:off x="4299390" y="1805070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1593B-0F7C-FB4F-A34D-2A18F3FCF062}"/>
              </a:ext>
            </a:extLst>
          </p:cNvPr>
          <p:cNvSpPr txBox="1"/>
          <p:nvPr/>
        </p:nvSpPr>
        <p:spPr>
          <a:xfrm>
            <a:off x="6950480" y="190825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19D03-4729-0145-9DD3-33DAB22F98EB}"/>
              </a:ext>
            </a:extLst>
          </p:cNvPr>
          <p:cNvSpPr txBox="1"/>
          <p:nvPr/>
        </p:nvSpPr>
        <p:spPr>
          <a:xfrm>
            <a:off x="9479875" y="186023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A7036C-536F-4040-83FE-A427678D390A}"/>
              </a:ext>
            </a:extLst>
          </p:cNvPr>
          <p:cNvGrpSpPr/>
          <p:nvPr/>
        </p:nvGrpSpPr>
        <p:grpSpPr>
          <a:xfrm>
            <a:off x="2294478" y="4815067"/>
            <a:ext cx="7603043" cy="1654710"/>
            <a:chOff x="2294478" y="4175675"/>
            <a:chExt cx="7603043" cy="16547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FC712A-E4BD-5146-A88F-791AA686C817}"/>
                </a:ext>
              </a:extLst>
            </p:cNvPr>
            <p:cNvSpPr txBox="1"/>
            <p:nvPr/>
          </p:nvSpPr>
          <p:spPr>
            <a:xfrm>
              <a:off x="2294478" y="4175675"/>
              <a:ext cx="7603043" cy="101566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0b</a:t>
              </a:r>
              <a:r>
                <a:rPr lang="en-US" sz="6000" dirty="0">
                  <a:solidFill>
                    <a:schemeClr val="tx2"/>
                  </a:solidFill>
                </a:rPr>
                <a:t>1111101001010011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6D1E80-9B2D-B24F-8251-DB86A13252A1}"/>
                </a:ext>
              </a:extLst>
            </p:cNvPr>
            <p:cNvGrpSpPr/>
            <p:nvPr/>
          </p:nvGrpSpPr>
          <p:grpSpPr>
            <a:xfrm>
              <a:off x="2745333" y="5191338"/>
              <a:ext cx="4949754" cy="639047"/>
              <a:chOff x="548843" y="5957740"/>
              <a:chExt cx="4949754" cy="63904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44A0D0-4FF6-5741-A7D8-FE5CD5D30E82}"/>
                  </a:ext>
                </a:extLst>
              </p:cNvPr>
              <p:cNvSpPr txBox="1"/>
              <p:nvPr/>
            </p:nvSpPr>
            <p:spPr>
              <a:xfrm>
                <a:off x="1256730" y="6073567"/>
                <a:ext cx="42418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binary start with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0b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22" name="Bent-Up Arrow 21">
                <a:extLst>
                  <a:ext uri="{FF2B5EF4-FFF2-40B4-BE49-F238E27FC236}">
                    <a16:creationId xmlns:a16="http://schemas.microsoft.com/office/drawing/2014/main" id="{A9B20044-B22B-0946-B806-4C3CA29C91CA}"/>
                  </a:ext>
                </a:extLst>
              </p:cNvPr>
              <p:cNvSpPr/>
              <p:nvPr/>
            </p:nvSpPr>
            <p:spPr>
              <a:xfrm flipH="1">
                <a:off x="548843" y="5957740"/>
                <a:ext cx="738963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56A06A8-6CEC-E24A-9585-B2CBCD3B9C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Each Hex digit is 4 bits in base 2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2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  <a:blipFill>
                <a:blip r:embed="rId2"/>
                <a:stretch>
                  <a:fillRect l="-1445" t="-41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2471EC6-1AA3-297E-6056-16A8F06F7667}"/>
                  </a:ext>
                </a:extLst>
              </p14:cNvPr>
              <p14:cNvContentPartPr/>
              <p14:nvPr/>
            </p14:nvContentPartPr>
            <p14:xfrm>
              <a:off x="9922680" y="984960"/>
              <a:ext cx="2169360" cy="3017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2471EC6-1AA3-297E-6056-16A8F06F76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13320" y="975600"/>
                <a:ext cx="2188080" cy="303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75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4 binary bits is one Hex digit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200" dirty="0"/>
                          <m:t> =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  <a:blipFill>
                <a:blip r:embed="rId2"/>
                <a:stretch>
                  <a:fillRect l="-1445" t="-4167" b="-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68" y="192456"/>
            <a:ext cx="10515600" cy="715294"/>
          </a:xfrm>
        </p:spPr>
        <p:txBody>
          <a:bodyPr/>
          <a:lstStyle/>
          <a:p>
            <a:r>
              <a:rPr lang="en-US" dirty="0"/>
              <a:t>Binary to Hex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261886" y="2185517"/>
            <a:ext cx="109456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0070C0"/>
                </a:solidFill>
              </a:rPr>
              <a:t>0b  </a:t>
            </a:r>
            <a:r>
              <a:rPr lang="en-US" sz="6600" dirty="0">
                <a:solidFill>
                  <a:schemeClr val="tx2"/>
                </a:solidFill>
              </a:rPr>
              <a:t>0110   1010   0011   1111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CD63C2-20FC-0F44-80A0-1C851F90C311}"/>
              </a:ext>
            </a:extLst>
          </p:cNvPr>
          <p:cNvGrpSpPr/>
          <p:nvPr/>
        </p:nvGrpSpPr>
        <p:grpSpPr>
          <a:xfrm>
            <a:off x="1820972" y="3041041"/>
            <a:ext cx="9386538" cy="450579"/>
            <a:chOff x="599496" y="2648069"/>
            <a:chExt cx="10593238" cy="509769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16200000">
              <a:off x="7087386" y="1824338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16200000">
              <a:off x="4225302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16200000">
              <a:off x="1475796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16200000">
              <a:off x="9859234" y="1771769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F5C50B-3DDB-554D-B124-8A3499EB50F6}"/>
              </a:ext>
            </a:extLst>
          </p:cNvPr>
          <p:cNvGrpSpPr/>
          <p:nvPr/>
        </p:nvGrpSpPr>
        <p:grpSpPr>
          <a:xfrm>
            <a:off x="2522740" y="3388540"/>
            <a:ext cx="7874146" cy="1014341"/>
            <a:chOff x="1870785" y="3547769"/>
            <a:chExt cx="7874146" cy="10143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005905-DCEE-7C49-8F62-2BDB992CF89F}"/>
                </a:ext>
              </a:extLst>
            </p:cNvPr>
            <p:cNvSpPr txBox="1"/>
            <p:nvPr/>
          </p:nvSpPr>
          <p:spPr>
            <a:xfrm>
              <a:off x="1870785" y="3554923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8BBD27-1266-6B4D-9341-E98FEBE77254}"/>
                </a:ext>
              </a:extLst>
            </p:cNvPr>
            <p:cNvSpPr txBox="1"/>
            <p:nvPr/>
          </p:nvSpPr>
          <p:spPr>
            <a:xfrm>
              <a:off x="4303540" y="3547769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31593B-0F7C-FB4F-A34D-2A18F3FCF062}"/>
                </a:ext>
              </a:extLst>
            </p:cNvPr>
            <p:cNvSpPr txBox="1"/>
            <p:nvPr/>
          </p:nvSpPr>
          <p:spPr>
            <a:xfrm>
              <a:off x="6838598" y="3638780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E19D03-4729-0145-9DD3-33DAB22F98EB}"/>
                </a:ext>
              </a:extLst>
            </p:cNvPr>
            <p:cNvSpPr txBox="1"/>
            <p:nvPr/>
          </p:nvSpPr>
          <p:spPr>
            <a:xfrm>
              <a:off x="9367905" y="3604385"/>
              <a:ext cx="3770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f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D388A-8BEA-A546-8E63-EF7E1B527D01}"/>
              </a:ext>
            </a:extLst>
          </p:cNvPr>
          <p:cNvGrpSpPr/>
          <p:nvPr/>
        </p:nvGrpSpPr>
        <p:grpSpPr>
          <a:xfrm>
            <a:off x="1331869" y="4649846"/>
            <a:ext cx="6011428" cy="1691809"/>
            <a:chOff x="1331869" y="4649846"/>
            <a:chExt cx="6011428" cy="16918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7005E3-E632-9348-98B2-C1092C33689F}"/>
                </a:ext>
              </a:extLst>
            </p:cNvPr>
            <p:cNvSpPr txBox="1"/>
            <p:nvPr/>
          </p:nvSpPr>
          <p:spPr>
            <a:xfrm>
              <a:off x="4848703" y="4649846"/>
              <a:ext cx="2494594" cy="1015663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0x</a:t>
              </a:r>
              <a:r>
                <a:rPr lang="en-US" sz="6000" dirty="0">
                  <a:solidFill>
                    <a:schemeClr val="tx2"/>
                  </a:solidFill>
                </a:rPr>
                <a:t>6a3f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386C1C-B772-2649-9F9A-2F9B46474443}"/>
                </a:ext>
              </a:extLst>
            </p:cNvPr>
            <p:cNvGrpSpPr/>
            <p:nvPr/>
          </p:nvGrpSpPr>
          <p:grpSpPr>
            <a:xfrm>
              <a:off x="1331869" y="5665509"/>
              <a:ext cx="4129461" cy="676146"/>
              <a:chOff x="781904" y="5976594"/>
              <a:chExt cx="4129461" cy="67614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C2C3B6-86DB-954D-9A5B-9DFCE1350A20}"/>
                  </a:ext>
                </a:extLst>
              </p:cNvPr>
              <p:cNvSpPr txBox="1"/>
              <p:nvPr/>
            </p:nvSpPr>
            <p:spPr>
              <a:xfrm>
                <a:off x="781904" y="6129520"/>
                <a:ext cx="35205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hex start with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0x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14" name="Bent-Up Arrow 13">
                <a:extLst>
                  <a:ext uri="{FF2B5EF4-FFF2-40B4-BE49-F238E27FC236}">
                    <a16:creationId xmlns:a16="http://schemas.microsoft.com/office/drawing/2014/main" id="{3C469238-6E56-C749-AC45-9044C43BED99}"/>
                  </a:ext>
                </a:extLst>
              </p:cNvPr>
              <p:cNvSpPr/>
              <p:nvPr/>
            </p:nvSpPr>
            <p:spPr>
              <a:xfrm>
                <a:off x="4392891" y="5976594"/>
                <a:ext cx="518474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6478AB6-F9D9-E442-BC29-002350CA6B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718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5F26-BCA0-AA4D-B7E7-68AF2156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and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20F9-0EBF-EC4B-B45C-09797F5F0BE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07172" y="1117578"/>
            <a:ext cx="7947037" cy="523772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  <a:r>
              <a:rPr lang="en-US" sz="2400" dirty="0"/>
              <a:t> refers to a location in memory, the </a:t>
            </a:r>
            <a:r>
              <a:rPr lang="en-US" sz="2400" dirty="0">
                <a:solidFill>
                  <a:srgbClr val="F37440"/>
                </a:solidFill>
              </a:rPr>
              <a:t>lowest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37440"/>
                </a:solidFill>
              </a:rPr>
              <a:t>first byte </a:t>
            </a:r>
            <a:r>
              <a:rPr lang="en-US" sz="2400" dirty="0"/>
              <a:t>in a </a:t>
            </a:r>
            <a:r>
              <a:rPr lang="en-US" sz="2400" dirty="0">
                <a:solidFill>
                  <a:srgbClr val="0070C0"/>
                </a:solidFill>
              </a:rPr>
              <a:t>contiguous sequence of bytes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Consider the following situation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 </a:t>
            </a:r>
            <a:r>
              <a:rPr lang="en-US" sz="2200" dirty="0">
                <a:solidFill>
                  <a:srgbClr val="0070C0"/>
                </a:solidFill>
              </a:rPr>
              <a:t>variable x </a:t>
            </a:r>
            <a:r>
              <a:rPr lang="en-US" sz="2200" dirty="0">
                <a:solidFill>
                  <a:schemeClr val="tx2"/>
                </a:solidFill>
              </a:rPr>
              <a:t>is at </a:t>
            </a:r>
            <a:r>
              <a:rPr lang="en-US" sz="2200" dirty="0">
                <a:solidFill>
                  <a:srgbClr val="00B050"/>
                </a:solidFill>
              </a:rPr>
              <a:t>memory address 0x90001008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 </a:t>
            </a:r>
            <a:r>
              <a:rPr lang="en-US" sz="2200" dirty="0">
                <a:solidFill>
                  <a:srgbClr val="0070C0"/>
                </a:solidFill>
              </a:rPr>
              <a:t>variable y </a:t>
            </a:r>
            <a:r>
              <a:rPr lang="en-US" sz="2200" dirty="0">
                <a:solidFill>
                  <a:schemeClr val="tx2"/>
                </a:solidFill>
              </a:rPr>
              <a:t>is at </a:t>
            </a:r>
            <a:r>
              <a:rPr lang="en-US" sz="2200" dirty="0">
                <a:solidFill>
                  <a:srgbClr val="00B050"/>
                </a:solidFill>
              </a:rPr>
              <a:t>memory location 0x90001000</a:t>
            </a:r>
          </a:p>
          <a:p>
            <a:pPr lvl="1"/>
            <a:r>
              <a:rPr lang="en-US" sz="2200" dirty="0"/>
              <a:t>and the statement </a:t>
            </a:r>
          </a:p>
          <a:p>
            <a:pPr marL="354012" lvl="1" indent="0">
              <a:buNone/>
            </a:pPr>
            <a:r>
              <a:rPr lang="en-US" sz="2200" dirty="0">
                <a:solidFill>
                  <a:srgbClr val="7030A0"/>
                </a:solidFill>
              </a:rPr>
              <a:t>	x = x + y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b="1" dirty="0">
                <a:solidFill>
                  <a:schemeClr val="tx2"/>
                </a:solidFill>
              </a:rPr>
              <a:t>name</a:t>
            </a:r>
            <a:r>
              <a:rPr lang="en-US" sz="2400" dirty="0">
                <a:solidFill>
                  <a:schemeClr val="tx2"/>
                </a:solidFill>
              </a:rPr>
              <a:t> of a variable is on the </a:t>
            </a:r>
            <a:r>
              <a:rPr lang="en-US" sz="2400" b="1" dirty="0">
                <a:solidFill>
                  <a:schemeClr val="tx2"/>
                </a:solidFill>
              </a:rPr>
              <a:t>right side </a:t>
            </a:r>
            <a:r>
              <a:rPr lang="en-US" sz="2400" dirty="0">
                <a:solidFill>
                  <a:schemeClr val="tx2"/>
                </a:solidFill>
              </a:rPr>
              <a:t>of the = evaluates to a </a:t>
            </a:r>
            <a:r>
              <a:rPr lang="en-US" sz="2400" b="1" dirty="0">
                <a:solidFill>
                  <a:schemeClr val="tx2"/>
                </a:solidFill>
              </a:rPr>
              <a:t>memory address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b="1" dirty="0">
                <a:solidFill>
                  <a:schemeClr val="tx2"/>
                </a:solidFill>
              </a:rPr>
              <a:t>name</a:t>
            </a:r>
            <a:r>
              <a:rPr lang="en-US" sz="2400" dirty="0">
                <a:solidFill>
                  <a:schemeClr val="tx2"/>
                </a:solidFill>
              </a:rPr>
              <a:t> of a variable is on the </a:t>
            </a:r>
            <a:r>
              <a:rPr lang="en-US" sz="2400" b="1" dirty="0">
                <a:solidFill>
                  <a:schemeClr val="tx2"/>
                </a:solidFill>
              </a:rPr>
              <a:t>left side </a:t>
            </a:r>
            <a:r>
              <a:rPr lang="en-US" sz="2400" dirty="0">
                <a:solidFill>
                  <a:schemeClr val="tx2"/>
                </a:solidFill>
              </a:rPr>
              <a:t>of the = evaluates to the </a:t>
            </a:r>
            <a:r>
              <a:rPr lang="en-US" sz="2400" b="1" dirty="0">
                <a:solidFill>
                  <a:schemeClr val="tx2"/>
                </a:solidFill>
              </a:rPr>
              <a:t>contents of memory at that address</a:t>
            </a:r>
            <a:endParaRPr lang="en-US" sz="2400" b="1" dirty="0">
              <a:solidFill>
                <a:srgbClr val="2C895B"/>
              </a:solidFill>
            </a:endParaRPr>
          </a:p>
          <a:p>
            <a:endParaRPr lang="en-US" sz="2400" dirty="0">
              <a:solidFill>
                <a:srgbClr val="2C895B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E8B7D4-107F-A74A-A409-EE348E96CAB2}"/>
              </a:ext>
            </a:extLst>
          </p:cNvPr>
          <p:cNvGrpSpPr/>
          <p:nvPr/>
        </p:nvGrpSpPr>
        <p:grpSpPr>
          <a:xfrm>
            <a:off x="9558921" y="964406"/>
            <a:ext cx="2582734" cy="5530105"/>
            <a:chOff x="10375708" y="710592"/>
            <a:chExt cx="2582734" cy="5530105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C536C89B-E897-B745-A8CD-DD64D9B635DD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1" name="Rectangle 3">
              <a:extLst>
                <a:ext uri="{FF2B5EF4-FFF2-40B4-BE49-F238E27FC236}">
                  <a16:creationId xmlns:a16="http://schemas.microsoft.com/office/drawing/2014/main" id="{720D2B7D-2739-5740-BCCA-D84B45087F2F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2" name="Rectangle 4">
              <a:extLst>
                <a:ext uri="{FF2B5EF4-FFF2-40B4-BE49-F238E27FC236}">
                  <a16:creationId xmlns:a16="http://schemas.microsoft.com/office/drawing/2014/main" id="{5BE3C6E0-D573-E94A-BB1E-9B4D2ECC27E9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603C7C34-A775-9F47-8220-51F2A4EFDA2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80206564-EFD7-E344-9952-8EA4E16007BA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B8378EF2-4842-1544-BC3E-CE931B9DD0C4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5D961640-7519-C945-B30D-A2CF246ED107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54EE768F-A700-B846-9E40-D957FD37A7B5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id="{282348BA-5373-594D-B81D-ED7D6328AF73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218B30D4-670C-174E-8E82-04D994EC2F3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id="{4943FB56-9E25-4A4E-86EA-89118D9EF170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13">
              <a:extLst>
                <a:ext uri="{FF2B5EF4-FFF2-40B4-BE49-F238E27FC236}">
                  <a16:creationId xmlns:a16="http://schemas.microsoft.com/office/drawing/2014/main" id="{194A50F6-7F98-CC45-B272-56129C3720E7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Text Box 37">
              <a:extLst>
                <a:ext uri="{FF2B5EF4-FFF2-40B4-BE49-F238E27FC236}">
                  <a16:creationId xmlns:a16="http://schemas.microsoft.com/office/drawing/2014/main" id="{CD856DFB-8F3A-424B-B58B-0AF7D0E02C0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859249ED-B2CD-2C4D-95B4-B259BB9CB3AC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90</a:t>
              </a:r>
            </a:p>
          </p:txBody>
        </p:sp>
        <p:sp>
          <p:nvSpPr>
            <p:cNvPr id="54" name="Rectangle 41">
              <a:extLst>
                <a:ext uri="{FF2B5EF4-FFF2-40B4-BE49-F238E27FC236}">
                  <a16:creationId xmlns:a16="http://schemas.microsoft.com/office/drawing/2014/main" id="{A79BFF68-506C-8D49-82CE-7C95EE699B5E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43">
              <a:extLst>
                <a:ext uri="{FF2B5EF4-FFF2-40B4-BE49-F238E27FC236}">
                  <a16:creationId xmlns:a16="http://schemas.microsoft.com/office/drawing/2014/main" id="{BD00D6C6-C90C-2A47-9F27-233CA4939E9C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0EFA27C5-93FC-1C42-974C-BE23A4BDF28B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0834145F-128A-FF4F-9ABA-963983B9916A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58" name="Rectangle 15">
              <a:extLst>
                <a:ext uri="{FF2B5EF4-FFF2-40B4-BE49-F238E27FC236}">
                  <a16:creationId xmlns:a16="http://schemas.microsoft.com/office/drawing/2014/main" id="{F806CA0B-4C4B-844A-A5AD-00AD82D75FC4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A71DB83D-4E52-2C44-A02D-62FCCA0A3190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0" name="Rectangle 17">
              <a:extLst>
                <a:ext uri="{FF2B5EF4-FFF2-40B4-BE49-F238E27FC236}">
                  <a16:creationId xmlns:a16="http://schemas.microsoft.com/office/drawing/2014/main" id="{82B82AE0-19D7-104B-B12F-905D26AF307B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DDFCF367-3CE8-7442-AFF0-94B939B4D70D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62" name="Rectangle 19">
              <a:extLst>
                <a:ext uri="{FF2B5EF4-FFF2-40B4-BE49-F238E27FC236}">
                  <a16:creationId xmlns:a16="http://schemas.microsoft.com/office/drawing/2014/main" id="{8222449F-36CF-6340-BDC2-B6C0D2DDD13E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FE825607-3843-184C-8BBA-10E269A4E06E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5CA86F16-1706-6543-9B18-A5BF3E764D0D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65" name="Rectangle 22">
              <a:extLst>
                <a:ext uri="{FF2B5EF4-FFF2-40B4-BE49-F238E27FC236}">
                  <a16:creationId xmlns:a16="http://schemas.microsoft.com/office/drawing/2014/main" id="{E890D3E2-B169-114D-AB8F-DE00702E20D4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5C5C63E2-DE39-3544-A607-89271555E390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012CBB8D-C2C4-5942-8946-74081B0358AB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6608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94845B1D-D78A-5147-BB5B-DA55D720FA4B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5646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60D8C2E-B4D2-6B43-A976-BAE07E26B0AF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844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0" name="Rectangle 42">
              <a:extLst>
                <a:ext uri="{FF2B5EF4-FFF2-40B4-BE49-F238E27FC236}">
                  <a16:creationId xmlns:a16="http://schemas.microsoft.com/office/drawing/2014/main" id="{5D8B14BC-238D-664A-8F34-A1B1956FE230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7249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824DF390-FAB8-AC44-8ECC-165BAF81D6AA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882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72" name="Rectangle 46">
              <a:extLst>
                <a:ext uri="{FF2B5EF4-FFF2-40B4-BE49-F238E27FC236}">
                  <a16:creationId xmlns:a16="http://schemas.microsoft.com/office/drawing/2014/main" id="{DF83A5D1-7E38-7448-ADE9-9201EA698DB3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CA9B6C6C-86A4-2348-86AA-85DF048A0318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40BDAB4-013F-4343-916B-CDA3474DA128}"/>
              </a:ext>
            </a:extLst>
          </p:cNvPr>
          <p:cNvSpPr txBox="1"/>
          <p:nvPr/>
        </p:nvSpPr>
        <p:spPr>
          <a:xfrm>
            <a:off x="8666075" y="3783430"/>
            <a:ext cx="1085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X ------&gt;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4E48D1-9CAE-A344-9B29-F45D1D700D93}"/>
              </a:ext>
            </a:extLst>
          </p:cNvPr>
          <p:cNvSpPr txBox="1"/>
          <p:nvPr/>
        </p:nvSpPr>
        <p:spPr>
          <a:xfrm>
            <a:off x="8927378" y="6179699"/>
            <a:ext cx="9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Y-----&gt;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5C4203-3EF1-674E-83DF-922A78B483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F57E8-C69F-BC4B-956A-E5E1891481C8}"/>
              </a:ext>
            </a:extLst>
          </p:cNvPr>
          <p:cNvSpPr txBox="1"/>
          <p:nvPr/>
        </p:nvSpPr>
        <p:spPr>
          <a:xfrm>
            <a:off x="-2196548" y="-2802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4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5D8D-4C9C-8E49-93EA-A76C3113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Memory: Size and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0F98-23A8-DA4D-AEDA-0D7A87F6BB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2" y="835293"/>
            <a:ext cx="11181158" cy="27328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defRPr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5"/>
                </a:solidFill>
              </a:rPr>
              <a:t>number of </a:t>
            </a:r>
            <a:r>
              <a:rPr lang="en-US" sz="2800" b="1" dirty="0">
                <a:solidFill>
                  <a:schemeClr val="accent5"/>
                </a:solidFill>
              </a:rPr>
              <a:t>contiguous bytes </a:t>
            </a:r>
            <a:r>
              <a:rPr lang="en-US" sz="2800" dirty="0">
                <a:solidFill>
                  <a:schemeClr val="accent5"/>
                </a:solidFill>
              </a:rPr>
              <a:t>a variable uses </a:t>
            </a:r>
            <a:r>
              <a:rPr lang="en-US" sz="2800" dirty="0"/>
              <a:t>is based on the </a:t>
            </a:r>
            <a:r>
              <a:rPr lang="en-US" sz="2800" i="1" dirty="0">
                <a:solidFill>
                  <a:schemeClr val="accent5"/>
                </a:solidFill>
              </a:rPr>
              <a:t>type</a:t>
            </a:r>
            <a:r>
              <a:rPr lang="en-US" sz="2800" dirty="0"/>
              <a:t> of the variable</a:t>
            </a:r>
          </a:p>
          <a:p>
            <a:pPr lvl="1">
              <a:defRPr/>
            </a:pPr>
            <a:r>
              <a:rPr lang="en-US" sz="2600" dirty="0"/>
              <a:t>Different </a:t>
            </a:r>
            <a:r>
              <a:rPr lang="en-US" sz="2600" dirty="0">
                <a:solidFill>
                  <a:srgbClr val="2C895B"/>
                </a:solidFill>
              </a:rPr>
              <a:t>variable types </a:t>
            </a:r>
            <a:r>
              <a:rPr lang="en-US" sz="2600" dirty="0"/>
              <a:t>require </a:t>
            </a:r>
            <a:r>
              <a:rPr lang="en-US" sz="2600" dirty="0">
                <a:solidFill>
                  <a:srgbClr val="0070C0"/>
                </a:solidFill>
              </a:rPr>
              <a:t>different numbers </a:t>
            </a:r>
            <a:r>
              <a:rPr lang="en-US" sz="2600" dirty="0"/>
              <a:t>of </a:t>
            </a:r>
            <a:r>
              <a:rPr lang="en-US" sz="2600" dirty="0">
                <a:solidFill>
                  <a:srgbClr val="2C895B"/>
                </a:solidFill>
              </a:rPr>
              <a:t>contiguous bytes</a:t>
            </a:r>
          </a:p>
          <a:p>
            <a:pPr>
              <a:defRPr/>
            </a:pPr>
            <a:r>
              <a:rPr lang="en-US" sz="2600" b="1" i="1" dirty="0"/>
              <a:t>Variable names </a:t>
            </a:r>
            <a:r>
              <a:rPr lang="en-US" sz="2600" dirty="0"/>
              <a:t>map to a </a:t>
            </a:r>
            <a:r>
              <a:rPr lang="en-US" sz="2600" i="1" u="sng" dirty="0">
                <a:solidFill>
                  <a:schemeClr val="accent5"/>
                </a:solidFill>
              </a:rPr>
              <a:t>starting address in memory</a:t>
            </a:r>
          </a:p>
          <a:p>
            <a:pPr>
              <a:defRPr/>
            </a:pPr>
            <a:r>
              <a:rPr lang="en-US" sz="2600" dirty="0">
                <a:solidFill>
                  <a:schemeClr val="accent1"/>
                </a:solidFill>
              </a:rPr>
              <a:t>Example Below</a:t>
            </a:r>
            <a:r>
              <a:rPr lang="en-US" sz="2600" dirty="0">
                <a:solidFill>
                  <a:schemeClr val="tx2"/>
                </a:solidFill>
              </a:rPr>
              <a:t>: Variables all starting at address 0x80, each box is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493A47-7E44-2641-88B2-47871EF1352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F53571-5726-124C-A5D3-3843CE5BB193}"/>
              </a:ext>
            </a:extLst>
          </p:cNvPr>
          <p:cNvGrpSpPr/>
          <p:nvPr/>
        </p:nvGrpSpPr>
        <p:grpSpPr>
          <a:xfrm>
            <a:off x="625356" y="5113801"/>
            <a:ext cx="2602987" cy="1326865"/>
            <a:chOff x="625356" y="5113801"/>
            <a:chExt cx="2602987" cy="132686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B4588AD-BB07-F34C-8B1D-C9DE94669EBC}"/>
                </a:ext>
              </a:extLst>
            </p:cNvPr>
            <p:cNvGrpSpPr/>
            <p:nvPr/>
          </p:nvGrpSpPr>
          <p:grpSpPr>
            <a:xfrm>
              <a:off x="1203317" y="5113801"/>
              <a:ext cx="2025026" cy="1326865"/>
              <a:chOff x="76930" y="4005466"/>
              <a:chExt cx="2025026" cy="1326865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7E81333-E034-B040-823C-7C3520C0E06F}"/>
                  </a:ext>
                </a:extLst>
              </p:cNvPr>
              <p:cNvSpPr txBox="1"/>
              <p:nvPr/>
            </p:nvSpPr>
            <p:spPr>
              <a:xfrm>
                <a:off x="557944" y="480853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B8F658-CDFB-8349-9829-B92EBBA7C951}"/>
                  </a:ext>
                </a:extLst>
              </p:cNvPr>
              <p:cNvSpPr txBox="1"/>
              <p:nvPr/>
            </p:nvSpPr>
            <p:spPr>
              <a:xfrm>
                <a:off x="746538" y="4005466"/>
                <a:ext cx="12041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char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D02279-AD26-7944-81EC-2685D84F5825}"/>
                  </a:ext>
                </a:extLst>
              </p:cNvPr>
              <p:cNvSpPr txBox="1"/>
              <p:nvPr/>
            </p:nvSpPr>
            <p:spPr>
              <a:xfrm>
                <a:off x="76930" y="4870666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5C826-856E-954E-B9B1-E73389CBFABC}"/>
                </a:ext>
              </a:extLst>
            </p:cNvPr>
            <p:cNvSpPr txBox="1"/>
            <p:nvPr/>
          </p:nvSpPr>
          <p:spPr>
            <a:xfrm>
              <a:off x="625356" y="576013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49C6E8E-65DF-DC49-9D1C-B6173D55369A}"/>
                </a:ext>
              </a:extLst>
            </p:cNvPr>
            <p:cNvSpPr/>
            <p:nvPr/>
          </p:nvSpPr>
          <p:spPr>
            <a:xfrm>
              <a:off x="673282" y="6034025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CAED8-16C9-EB47-9538-1DD5F455A4DF}"/>
              </a:ext>
            </a:extLst>
          </p:cNvPr>
          <p:cNvGrpSpPr/>
          <p:nvPr/>
        </p:nvGrpSpPr>
        <p:grpSpPr>
          <a:xfrm>
            <a:off x="8117796" y="3526735"/>
            <a:ext cx="3744189" cy="3220095"/>
            <a:chOff x="8117796" y="3526735"/>
            <a:chExt cx="3744189" cy="322009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9AD27A-8536-344E-A195-118F7411F0F1}"/>
                </a:ext>
              </a:extLst>
            </p:cNvPr>
            <p:cNvGrpSpPr/>
            <p:nvPr/>
          </p:nvGrpSpPr>
          <p:grpSpPr>
            <a:xfrm>
              <a:off x="8806296" y="3526735"/>
              <a:ext cx="2253196" cy="3054056"/>
              <a:chOff x="4135647" y="2223403"/>
              <a:chExt cx="2253196" cy="305405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769CF1-7532-8C47-9F8A-90FC3ACF3888}"/>
                  </a:ext>
                </a:extLst>
              </p:cNvPr>
              <p:cNvSpPr txBox="1"/>
              <p:nvPr/>
            </p:nvSpPr>
            <p:spPr>
              <a:xfrm>
                <a:off x="4690942" y="3378719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00000000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7B2715-3064-1047-8466-E5CFC0CAD3FB}"/>
                  </a:ext>
                </a:extLst>
              </p:cNvPr>
              <p:cNvSpPr txBox="1"/>
              <p:nvPr/>
            </p:nvSpPr>
            <p:spPr>
              <a:xfrm>
                <a:off x="4690942" y="3845715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D06FFC-C324-E143-A142-6A4E49D31C6A}"/>
                  </a:ext>
                </a:extLst>
              </p:cNvPr>
              <p:cNvSpPr txBox="1"/>
              <p:nvPr/>
            </p:nvSpPr>
            <p:spPr>
              <a:xfrm>
                <a:off x="4690943" y="431271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A0418-1AD5-D144-93D1-E474553E4176}"/>
                  </a:ext>
                </a:extLst>
              </p:cNvPr>
              <p:cNvSpPr txBox="1"/>
              <p:nvPr/>
            </p:nvSpPr>
            <p:spPr>
              <a:xfrm>
                <a:off x="4690943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ECFF365-9A45-C745-8332-D864923DAE87}"/>
                  </a:ext>
                </a:extLst>
              </p:cNvPr>
              <p:cNvSpPr txBox="1"/>
              <p:nvPr/>
            </p:nvSpPr>
            <p:spPr>
              <a:xfrm>
                <a:off x="5014749" y="2223403"/>
                <a:ext cx="137409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 bytes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4A62BF-3A71-8242-9728-E89C1278FB87}"/>
                  </a:ext>
                </a:extLst>
              </p:cNvPr>
              <p:cNvSpPr txBox="1"/>
              <p:nvPr/>
            </p:nvSpPr>
            <p:spPr>
              <a:xfrm>
                <a:off x="4141180" y="4815794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CEB08E-29D3-FD48-9823-C6F75BB2671A}"/>
                  </a:ext>
                </a:extLst>
              </p:cNvPr>
              <p:cNvSpPr txBox="1"/>
              <p:nvPr/>
            </p:nvSpPr>
            <p:spPr>
              <a:xfrm>
                <a:off x="4141179" y="394001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4B21C21-4557-F142-A988-0B88F3F81780}"/>
                  </a:ext>
                </a:extLst>
              </p:cNvPr>
              <p:cNvSpPr txBox="1"/>
              <p:nvPr/>
            </p:nvSpPr>
            <p:spPr>
              <a:xfrm>
                <a:off x="4135647" y="4354129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D6983E-C6AB-B440-AB9F-ED614A6795A5}"/>
                  </a:ext>
                </a:extLst>
              </p:cNvPr>
              <p:cNvSpPr txBox="1"/>
              <p:nvPr/>
            </p:nvSpPr>
            <p:spPr>
              <a:xfrm>
                <a:off x="4141180" y="3459208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83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C397E1-F828-874B-8357-FE79DB43F8F2}"/>
                </a:ext>
              </a:extLst>
            </p:cNvPr>
            <p:cNvSpPr txBox="1"/>
            <p:nvPr/>
          </p:nvSpPr>
          <p:spPr>
            <a:xfrm>
              <a:off x="8117796" y="584180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CE6F516-2349-7C4A-A5B8-4179F658FD75}"/>
                </a:ext>
              </a:extLst>
            </p:cNvPr>
            <p:cNvSpPr/>
            <p:nvPr/>
          </p:nvSpPr>
          <p:spPr>
            <a:xfrm>
              <a:off x="8230168" y="6152413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9532A37-DBA4-F549-87B3-96E8CCBDB166}"/>
                </a:ext>
              </a:extLst>
            </p:cNvPr>
            <p:cNvSpPr txBox="1"/>
            <p:nvPr/>
          </p:nvSpPr>
          <p:spPr>
            <a:xfrm rot="16200000">
              <a:off x="10318613" y="5203459"/>
              <a:ext cx="2717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Each block is 1 byte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7584D336-91AB-9243-83CA-FDEB66F6F2E8}"/>
                </a:ext>
              </a:extLst>
            </p:cNvPr>
            <p:cNvSpPr/>
            <p:nvPr/>
          </p:nvSpPr>
          <p:spPr>
            <a:xfrm>
              <a:off x="11043073" y="4749661"/>
              <a:ext cx="475645" cy="1782164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0E9A54-488F-6547-8ED1-F8349F449105}"/>
              </a:ext>
            </a:extLst>
          </p:cNvPr>
          <p:cNvGrpSpPr/>
          <p:nvPr/>
        </p:nvGrpSpPr>
        <p:grpSpPr>
          <a:xfrm>
            <a:off x="3852667" y="4126898"/>
            <a:ext cx="3638042" cy="2717411"/>
            <a:chOff x="3852667" y="4126898"/>
            <a:chExt cx="3638042" cy="271741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2BAFEF-CE4E-0446-8D3C-0A7C9C6647E1}"/>
                </a:ext>
              </a:extLst>
            </p:cNvPr>
            <p:cNvGrpSpPr/>
            <p:nvPr/>
          </p:nvGrpSpPr>
          <p:grpSpPr>
            <a:xfrm>
              <a:off x="4468389" y="4376833"/>
              <a:ext cx="2587194" cy="2170339"/>
              <a:chOff x="1865582" y="3101809"/>
              <a:chExt cx="2587194" cy="21703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E1BCAC-3C8C-4744-BAF7-41BD10ADD6BB}"/>
                  </a:ext>
                </a:extLst>
              </p:cNvPr>
              <p:cNvSpPr txBox="1"/>
              <p:nvPr/>
            </p:nvSpPr>
            <p:spPr>
              <a:xfrm>
                <a:off x="2169165" y="3101809"/>
                <a:ext cx="22836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short int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 bytes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7EE629-DF25-C44D-9AAF-940C6EEBB7EF}"/>
                  </a:ext>
                </a:extLst>
              </p:cNvPr>
              <p:cNvSpPr txBox="1"/>
              <p:nvPr/>
            </p:nvSpPr>
            <p:spPr>
              <a:xfrm>
                <a:off x="1865582" y="4810483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A847F6-1F2E-4644-B78F-519BB2947AE0}"/>
                  </a:ext>
                </a:extLst>
              </p:cNvPr>
              <p:cNvSpPr txBox="1"/>
              <p:nvPr/>
            </p:nvSpPr>
            <p:spPr>
              <a:xfrm>
                <a:off x="2443690" y="430819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9DABB1-7BD5-E945-B63F-2D378321347A}"/>
                  </a:ext>
                </a:extLst>
              </p:cNvPr>
              <p:cNvSpPr txBox="1"/>
              <p:nvPr/>
            </p:nvSpPr>
            <p:spPr>
              <a:xfrm>
                <a:off x="1880128" y="4336701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065C5-DA33-A04A-AD8C-29035DE7F356}"/>
                  </a:ext>
                </a:extLst>
              </p:cNvPr>
              <p:cNvSpPr txBox="1"/>
              <p:nvPr/>
            </p:nvSpPr>
            <p:spPr>
              <a:xfrm>
                <a:off x="2440150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793E0E-6402-554D-9EC9-E4AC2AD79E59}"/>
                </a:ext>
              </a:extLst>
            </p:cNvPr>
            <p:cNvSpPr txBox="1"/>
            <p:nvPr/>
          </p:nvSpPr>
          <p:spPr>
            <a:xfrm>
              <a:off x="3852667" y="590084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D918DC02-74B7-984B-8132-505721F63A16}"/>
                </a:ext>
              </a:extLst>
            </p:cNvPr>
            <p:cNvSpPr/>
            <p:nvPr/>
          </p:nvSpPr>
          <p:spPr>
            <a:xfrm>
              <a:off x="3953928" y="6146730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656ACC57-7DD6-704D-BF83-0282EBC2D9CD}"/>
                </a:ext>
              </a:extLst>
            </p:cNvPr>
            <p:cNvSpPr/>
            <p:nvPr/>
          </p:nvSpPr>
          <p:spPr>
            <a:xfrm>
              <a:off x="6700068" y="5593066"/>
              <a:ext cx="477963" cy="95410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BEFC47-93DF-CB4D-BA52-A32EA2E5A9DD}"/>
                </a:ext>
              </a:extLst>
            </p:cNvPr>
            <p:cNvSpPr txBox="1"/>
            <p:nvPr/>
          </p:nvSpPr>
          <p:spPr>
            <a:xfrm rot="16200000">
              <a:off x="5947337" y="5300938"/>
              <a:ext cx="2717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each block is 1 byte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341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2F32-2937-C247-8765-51AD7DD2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3" y="36889"/>
            <a:ext cx="4024330" cy="480405"/>
          </a:xfrm>
        </p:spPr>
        <p:txBody>
          <a:bodyPr/>
          <a:lstStyle/>
          <a:p>
            <a:r>
              <a:rPr lang="en-US" sz="2400" dirty="0"/>
              <a:t>Variables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97494-31E8-6F4F-A95D-99A7642EF7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245" y="517293"/>
            <a:ext cx="12043510" cy="60448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Integer types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[default: unspecified!]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[default: signed]</a:t>
            </a:r>
          </a:p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Floating Point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[always signed]</a:t>
            </a:r>
          </a:p>
          <a:p>
            <a:r>
              <a:rPr lang="en-US" sz="2000" b="1" dirty="0"/>
              <a:t>Optional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Modifiers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for each base type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[int]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[int, double]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signed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[char, int]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[char, int]</a:t>
            </a:r>
          </a:p>
          <a:p>
            <a:pPr lvl="1"/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 only</a:t>
            </a:r>
          </a:p>
          <a:p>
            <a:r>
              <a:rPr lang="en-US" sz="2000" b="1" dirty="0"/>
              <a:t>char type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One byte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byte addressable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memory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Signed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vs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5"/>
                </a:solidFill>
              </a:rPr>
              <a:t>Unsigned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implementation dependent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Be careful </a:t>
            </a:r>
            <a:r>
              <a:rPr lang="en-US" sz="2000" dirty="0">
                <a:solidFill>
                  <a:srgbClr val="00B050"/>
                </a:solidFill>
              </a:rPr>
              <a:t>char is unsigned on arm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00B0F0"/>
                </a:solidFill>
              </a:rPr>
              <a:t>signed on other HW like intel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39994C-27D8-9D41-AB98-ADE9F4394F2E}"/>
              </a:ext>
            </a:extLst>
          </p:cNvPr>
          <p:cNvGraphicFramePr>
            <a:graphicFrameLocks noGrp="1"/>
          </p:cNvGraphicFramePr>
          <p:nvPr/>
        </p:nvGraphicFramePr>
        <p:xfrm>
          <a:off x="5580152" y="605026"/>
          <a:ext cx="5992403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70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8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1091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AArch-64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462770A-883E-4943-A8E2-5BC8817AFB2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99509-EB46-5F48-AE97-0CD13C6EED44}"/>
              </a:ext>
            </a:extLst>
          </p:cNvPr>
          <p:cNvSpPr txBox="1"/>
          <p:nvPr/>
        </p:nvSpPr>
        <p:spPr>
          <a:xfrm>
            <a:off x="6682540" y="5448961"/>
            <a:ext cx="4775666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word size </a:t>
            </a:r>
            <a:r>
              <a:rPr lang="en-US" dirty="0">
                <a:solidFill>
                  <a:srgbClr val="FF0000"/>
                </a:solidFill>
              </a:rPr>
              <a:t>is the size of the address (pointer)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FE7050DB-DB49-BF4C-88DF-62AAD292F7F8}"/>
              </a:ext>
            </a:extLst>
          </p:cNvPr>
          <p:cNvSpPr/>
          <p:nvPr/>
        </p:nvSpPr>
        <p:spPr>
          <a:xfrm>
            <a:off x="8993429" y="5079629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D34F6A04-B1E3-CE44-8503-8F2AF322BEB7}"/>
              </a:ext>
            </a:extLst>
          </p:cNvPr>
          <p:cNvSpPr/>
          <p:nvPr/>
        </p:nvSpPr>
        <p:spPr>
          <a:xfrm>
            <a:off x="10558069" y="5079629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4EE3-1FE6-AC42-9742-7E2543D47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93" y="102529"/>
            <a:ext cx="11273085" cy="715294"/>
          </a:xfrm>
        </p:spPr>
        <p:txBody>
          <a:bodyPr/>
          <a:lstStyle/>
          <a:p>
            <a:r>
              <a:rPr lang="en-US" dirty="0"/>
              <a:t>Caution: Char type can be either signed or unsigned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B1E74-4115-E84D-9034-0841FBCF911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2611860"/>
            <a:ext cx="5397062" cy="4041701"/>
          </a:xfr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3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variable c is being cast promoted to an int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So, what is printed?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Depends on the hardware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On arm (pi-cluster)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 default is unsigned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	255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On Intel 64-bit (ieng6)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 default is signed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	-1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BF374-AFB3-1F9E-4AC9-7B0618A39CD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4847" y="950988"/>
            <a:ext cx="10190480" cy="12751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70C0"/>
                </a:solidFill>
              </a:rPr>
              <a:t>unsigned</a:t>
            </a:r>
            <a:r>
              <a:rPr lang="en-US" dirty="0">
                <a:solidFill>
                  <a:srgbClr val="0070C0"/>
                </a:solidFill>
              </a:rPr>
              <a:t> char: </a:t>
            </a:r>
            <a:r>
              <a:rPr lang="en-US" dirty="0"/>
              <a:t>8 bits positive values only 0 to 255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F37440"/>
                </a:solidFill>
              </a:rPr>
              <a:t>signed</a:t>
            </a:r>
            <a:r>
              <a:rPr lang="en-US" dirty="0">
                <a:solidFill>
                  <a:srgbClr val="F37440"/>
                </a:solidFill>
              </a:rPr>
              <a:t> char: </a:t>
            </a:r>
            <a:r>
              <a:rPr lang="en-US" dirty="0"/>
              <a:t>8 bits negative &amp; positive values (-128 to +127)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char</a:t>
            </a:r>
            <a:r>
              <a:rPr lang="en-US" dirty="0"/>
              <a:t> (with no modifier): 8-bit (</a:t>
            </a:r>
            <a:r>
              <a:rPr lang="en-US" dirty="0">
                <a:solidFill>
                  <a:srgbClr val="FF0000"/>
                </a:solidFill>
              </a:rPr>
              <a:t>signed or unsigned: implementation dependent</a:t>
            </a:r>
            <a:r>
              <a:rPr lang="en-US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FD55748-67B5-174E-AA99-B2CE17105FFA}"/>
              </a:ext>
            </a:extLst>
          </p:cNvPr>
          <p:cNvSpPr/>
          <p:nvPr/>
        </p:nvSpPr>
        <p:spPr bwMode="auto">
          <a:xfrm>
            <a:off x="1728673" y="2682199"/>
            <a:ext cx="3932611" cy="3482400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c = 255;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A4B11-7828-3342-8362-F2BE21A54EA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7857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body" idx="1"/>
          </p:nvPr>
        </p:nvSpPr>
        <p:spPr>
          <a:xfrm>
            <a:off x="528673" y="990910"/>
            <a:ext cx="11341354" cy="5350417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•"/>
            </a:pPr>
            <a:r>
              <a:rPr lang="en-US" sz="2200" b="1">
                <a:solidFill>
                  <a:schemeClr val="accent6"/>
                </a:solidFill>
              </a:rPr>
              <a:t>Most important: </a:t>
            </a:r>
            <a:r>
              <a:rPr lang="en-US" sz="2200">
                <a:solidFill>
                  <a:srgbClr val="FF0000"/>
                </a:solidFill>
              </a:rPr>
              <a:t>Keep up, </a:t>
            </a:r>
            <a:r>
              <a:rPr lang="en-US" sz="2200" b="1">
                <a:solidFill>
                  <a:srgbClr val="FF0000"/>
                </a:solidFill>
              </a:rPr>
              <a:t>do not procrastinate as it is hard to catch up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</a:pPr>
            <a:r>
              <a:rPr lang="en-US" sz="2200">
                <a:solidFill>
                  <a:schemeClr val="dk2"/>
                </a:solidFill>
              </a:rPr>
              <a:t>The class material starts easy and gets much harder over the quarter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</a:pPr>
            <a:r>
              <a:rPr lang="en-US" sz="2200">
                <a:solidFill>
                  <a:schemeClr val="dk2"/>
                </a:solidFill>
              </a:rPr>
              <a:t>Do not expect you can do later programming assignments in less than 5 days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</a:pPr>
            <a:r>
              <a:rPr lang="en-US" sz="2200">
                <a:solidFill>
                  <a:schemeClr val="dk2"/>
                </a:solidFill>
              </a:rPr>
              <a:t>Do not expect to learn the material by binge watching podcasts, this never ends well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•"/>
            </a:pPr>
            <a:r>
              <a:rPr lang="en-US" sz="2200" b="1">
                <a:solidFill>
                  <a:schemeClr val="accent1"/>
                </a:solidFill>
              </a:rPr>
              <a:t>Please be careful when using </a:t>
            </a:r>
            <a:r>
              <a:rPr lang="en-US" sz="2200" b="1">
                <a:solidFill>
                  <a:srgbClr val="FF0000"/>
                </a:solidFill>
              </a:rPr>
              <a:t>web resources </a:t>
            </a:r>
            <a:r>
              <a:rPr lang="en-US" sz="2200"/>
              <a:t>for this class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/>
              <a:t> a lot of the material you will find is either not correct or does not apply to our programming environment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200"/>
              <a:buChar char="•"/>
            </a:pPr>
            <a:r>
              <a:rPr lang="en-US" sz="2200">
                <a:solidFill>
                  <a:srgbClr val="FF0000"/>
                </a:solidFill>
              </a:rPr>
              <a:t>this is especially true with assembly language programming topics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200"/>
              <a:buChar char="•"/>
            </a:pPr>
            <a:r>
              <a:rPr lang="en-US" sz="2200" b="1">
                <a:solidFill>
                  <a:srgbClr val="2C895B"/>
                </a:solidFill>
              </a:rPr>
              <a:t>Are you struggling?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200"/>
              <a:buChar char="•"/>
            </a:pPr>
            <a:r>
              <a:rPr lang="en-US" sz="2200" b="1" u="sng">
                <a:solidFill>
                  <a:srgbClr val="2C895B"/>
                </a:solidFill>
              </a:rPr>
              <a:t>Do not wait</a:t>
            </a:r>
            <a:r>
              <a:rPr lang="en-US" sz="2200">
                <a:solidFill>
                  <a:srgbClr val="2C895B"/>
                </a:solidFill>
              </a:rPr>
              <a:t>, </a:t>
            </a:r>
            <a:r>
              <a:rPr lang="en-US" sz="2200" b="1">
                <a:solidFill>
                  <a:schemeClr val="accent1"/>
                </a:solidFill>
              </a:rPr>
              <a:t>ask for help as soon as possible </a:t>
            </a:r>
            <a:r>
              <a:rPr lang="en-US" sz="2200">
                <a:solidFill>
                  <a:srgbClr val="2C895B"/>
                </a:solidFill>
              </a:rPr>
              <a:t>– do not fall behind</a:t>
            </a:r>
            <a:endParaRPr sz="2200" u="sng">
              <a:solidFill>
                <a:srgbClr val="2C895B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200"/>
              <a:buChar char="•"/>
            </a:pPr>
            <a:r>
              <a:rPr lang="en-US" sz="2200" b="1" u="sng">
                <a:solidFill>
                  <a:srgbClr val="FF0000"/>
                </a:solidFill>
              </a:rPr>
              <a:t>Best advice: Come to office hours (instructor or TA) and tutor hours</a:t>
            </a:r>
            <a:endParaRPr sz="2200">
              <a:solidFill>
                <a:srgbClr val="FF0000"/>
              </a:solidFill>
            </a:endParaRPr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-US" sz="2200">
                <a:solidFill>
                  <a:srgbClr val="0070C0"/>
                </a:solidFill>
              </a:rPr>
              <a:t>Give us a chance to help you</a:t>
            </a:r>
            <a:endParaRPr sz="2200">
              <a:solidFill>
                <a:schemeClr val="accent3"/>
              </a:solidFill>
            </a:endParaRPr>
          </a:p>
        </p:txBody>
      </p: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528673" y="7374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How to do well in CSE30 - 2</a:t>
            </a:r>
            <a:endParaRPr/>
          </a:p>
        </p:txBody>
      </p:sp>
      <p:sp>
        <p:nvSpPr>
          <p:cNvPr id="132" name="Google Shape;132;p9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80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599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Where things are in Memory</a:t>
            </a:r>
            <a:endParaRPr/>
          </a:p>
        </p:txBody>
      </p:sp>
      <p:sp>
        <p:nvSpPr>
          <p:cNvPr id="1461" name="Google Shape;1461;p80"/>
          <p:cNvSpPr txBox="1">
            <a:spLocks noGrp="1"/>
          </p:cNvSpPr>
          <p:nvPr>
            <p:ph type="body" idx="1"/>
          </p:nvPr>
        </p:nvSpPr>
        <p:spPr>
          <a:xfrm>
            <a:off x="210659" y="741083"/>
            <a:ext cx="7670361" cy="556264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When your </a:t>
            </a:r>
            <a:r>
              <a:rPr lang="en-US" sz="2000">
                <a:solidFill>
                  <a:srgbClr val="2C895B"/>
                </a:solidFill>
              </a:rPr>
              <a:t>program is running </a:t>
            </a:r>
            <a:r>
              <a:rPr lang="en-US" sz="2000"/>
              <a:t>it has been </a:t>
            </a:r>
            <a:r>
              <a:rPr lang="en-US" sz="2000">
                <a:solidFill>
                  <a:srgbClr val="0070C0"/>
                </a:solidFill>
              </a:rPr>
              <a:t>loaded into memory </a:t>
            </a:r>
            <a:r>
              <a:rPr lang="en-US" sz="2000"/>
              <a:t>and is </a:t>
            </a:r>
            <a:r>
              <a:rPr lang="en-US" sz="2000">
                <a:solidFill>
                  <a:srgbClr val="F3753F"/>
                </a:solidFill>
              </a:rPr>
              <a:t>called a process (under the control of the OS)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i="1">
                <a:solidFill>
                  <a:schemeClr val="accent1"/>
                </a:solidFill>
              </a:rPr>
              <a:t>Stack segment: </a:t>
            </a:r>
            <a:r>
              <a:rPr lang="en-US" sz="2000" i="1">
                <a:solidFill>
                  <a:schemeClr val="accent5"/>
                </a:solidFill>
              </a:rPr>
              <a:t>Local variables: defined in functions</a:t>
            </a:r>
            <a:endParaRPr sz="2000">
              <a:solidFill>
                <a:schemeClr val="accent5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Allocated/freed at function call entry &amp; exit 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i="1">
                <a:solidFill>
                  <a:schemeClr val="accent1"/>
                </a:solidFill>
              </a:rPr>
              <a:t>Data segment + BSS: </a:t>
            </a:r>
            <a:r>
              <a:rPr lang="en-US" sz="2000" i="1">
                <a:solidFill>
                  <a:schemeClr val="accent5"/>
                </a:solidFill>
              </a:rPr>
              <a:t>Global</a:t>
            </a:r>
            <a:r>
              <a:rPr lang="en-US" sz="2000">
                <a:solidFill>
                  <a:schemeClr val="accent5"/>
                </a:solidFill>
              </a:rPr>
              <a:t> and </a:t>
            </a:r>
            <a:r>
              <a:rPr lang="en-US" sz="2000" i="1">
                <a:solidFill>
                  <a:schemeClr val="accent5"/>
                </a:solidFill>
              </a:rPr>
              <a:t>static </a:t>
            </a:r>
            <a:r>
              <a:rPr lang="en-US" sz="2000">
                <a:solidFill>
                  <a:schemeClr val="accent5"/>
                </a:solidFill>
              </a:rPr>
              <a:t>variables</a:t>
            </a:r>
            <a:endParaRPr sz="2000" u="sng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>
                <a:solidFill>
                  <a:srgbClr val="2C895B"/>
                </a:solidFill>
              </a:rPr>
              <a:t>Allocated/freed </a:t>
            </a:r>
            <a:r>
              <a:rPr lang="en-US" sz="2000"/>
              <a:t>when the entire process </a:t>
            </a:r>
            <a:r>
              <a:rPr lang="en-US" sz="2000">
                <a:solidFill>
                  <a:srgbClr val="7030A0"/>
                </a:solidFill>
              </a:rPr>
              <a:t>starts/exits</a:t>
            </a:r>
            <a:endParaRPr sz="2000">
              <a:solidFill>
                <a:srgbClr val="2C895B"/>
              </a:solidFill>
            </a:endParaRPr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>
                <a:solidFill>
                  <a:srgbClr val="2C895B"/>
                </a:solidFill>
              </a:rPr>
              <a:t>BSS</a:t>
            </a:r>
            <a:r>
              <a:rPr lang="en-US" sz="1800"/>
              <a:t> - Static variables with an implicit initial value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>
                <a:solidFill>
                  <a:srgbClr val="2C895B"/>
                </a:solidFill>
              </a:rPr>
              <a:t>Static Data </a:t>
            </a:r>
            <a:r>
              <a:rPr lang="en-US" sz="1800"/>
              <a:t>-  Initialized with an explicit initial value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>
                <a:solidFill>
                  <a:schemeClr val="accent1"/>
                </a:solidFill>
              </a:rPr>
              <a:t>Heap segment: </a:t>
            </a:r>
            <a:r>
              <a:rPr lang="en-US" sz="2000" i="1">
                <a:solidFill>
                  <a:srgbClr val="2C895B"/>
                </a:solidFill>
              </a:rPr>
              <a:t>dynamically-allocated</a:t>
            </a:r>
            <a:r>
              <a:rPr lang="en-US" sz="2000" i="1"/>
              <a:t> (during runtime) </a:t>
            </a:r>
            <a:r>
              <a:rPr lang="en-US" sz="2000"/>
              <a:t>variables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Allocated with a function call to a library routine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Managed by the library routines linked to your code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i="1">
                <a:solidFill>
                  <a:schemeClr val="accent1"/>
                </a:solidFill>
              </a:rPr>
              <a:t>Read Only Data: immutable </a:t>
            </a:r>
            <a:r>
              <a:rPr lang="en-US" sz="2000"/>
              <a:t>Literals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i="1">
                <a:solidFill>
                  <a:schemeClr val="accent1"/>
                </a:solidFill>
              </a:rPr>
              <a:t>Text</a:t>
            </a:r>
            <a:r>
              <a:rPr lang="en-US" sz="2000"/>
              <a:t>: Your code in machine language + non-shared libraries</a:t>
            </a:r>
            <a:endParaRPr/>
          </a:p>
        </p:txBody>
      </p:sp>
      <p:grpSp>
        <p:nvGrpSpPr>
          <p:cNvPr id="1462" name="Google Shape;1462;p80"/>
          <p:cNvGrpSpPr/>
          <p:nvPr/>
        </p:nvGrpSpPr>
        <p:grpSpPr>
          <a:xfrm>
            <a:off x="7946368" y="602584"/>
            <a:ext cx="1276422" cy="5978146"/>
            <a:chOff x="5391446" y="535470"/>
            <a:chExt cx="1557995" cy="5926892"/>
          </a:xfrm>
        </p:grpSpPr>
        <p:sp>
          <p:nvSpPr>
            <p:cNvPr id="1463" name="Google Shape;1463;p80"/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0xFF…FF</a:t>
              </a:r>
              <a:endParaRPr/>
            </a:p>
          </p:txBody>
        </p:sp>
        <p:sp>
          <p:nvSpPr>
            <p:cNvPr id="1464" name="Google Shape;1464;p80"/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0x00…00</a:t>
              </a:r>
              <a:endParaRPr/>
            </a:p>
          </p:txBody>
        </p:sp>
        <p:cxnSp>
          <p:nvCxnSpPr>
            <p:cNvPr id="1465" name="Google Shape;1465;p80"/>
            <p:cNvCxnSpPr>
              <a:stCxn id="1463" idx="2"/>
              <a:endCxn id="1464" idx="0"/>
            </p:cNvCxnSpPr>
            <p:nvPr/>
          </p:nvCxnSpPr>
          <p:spPr>
            <a:xfrm>
              <a:off x="6170443" y="810094"/>
              <a:ext cx="56100" cy="53775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sp>
          <p:nvSpPr>
            <p:cNvPr id="1466" name="Google Shape;1466;p80"/>
            <p:cNvSpPr txBox="1"/>
            <p:nvPr/>
          </p:nvSpPr>
          <p:spPr>
            <a:xfrm rot="-5400000">
              <a:off x="4584291" y="3112669"/>
              <a:ext cx="3849608" cy="4883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per process </a:t>
              </a:r>
              <a:r>
                <a:rPr lang="en-US" sz="20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address space</a:t>
              </a:r>
              <a:endParaRPr/>
            </a:p>
          </p:txBody>
        </p:sp>
      </p:grpSp>
      <p:grpSp>
        <p:nvGrpSpPr>
          <p:cNvPr id="1467" name="Google Shape;1467;p80"/>
          <p:cNvGrpSpPr/>
          <p:nvPr/>
        </p:nvGrpSpPr>
        <p:grpSpPr>
          <a:xfrm>
            <a:off x="9160390" y="520299"/>
            <a:ext cx="2526189" cy="6021446"/>
            <a:chOff x="6583680" y="1280160"/>
            <a:chExt cx="2377440" cy="5257800"/>
          </a:xfrm>
        </p:grpSpPr>
        <p:sp>
          <p:nvSpPr>
            <p:cNvPr id="1468" name="Google Shape;1468;p80"/>
            <p:cNvSpPr/>
            <p:nvPr/>
          </p:nvSpPr>
          <p:spPr>
            <a:xfrm>
              <a:off x="6583680" y="1325880"/>
              <a:ext cx="2377440" cy="5212080"/>
            </a:xfrm>
            <a:prstGeom prst="rect">
              <a:avLst/>
            </a:prstGeom>
            <a:solidFill>
              <a:srgbClr val="D2DAE0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80"/>
            <p:cNvSpPr/>
            <p:nvPr/>
          </p:nvSpPr>
          <p:spPr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OS kernel [protected]</a:t>
              </a:r>
              <a:endParaRPr/>
            </a:p>
          </p:txBody>
        </p:sp>
        <p:sp>
          <p:nvSpPr>
            <p:cNvPr id="1470" name="Google Shape;1470;p80"/>
            <p:cNvSpPr/>
            <p:nvPr/>
          </p:nvSpPr>
          <p:spPr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Stack</a:t>
              </a:r>
              <a:endParaRPr/>
            </a:p>
          </p:txBody>
        </p:sp>
        <p:sp>
          <p:nvSpPr>
            <p:cNvPr id="1471" name="Google Shape;1471;p80"/>
            <p:cNvSpPr/>
            <p:nvPr/>
          </p:nvSpPr>
          <p:spPr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Heap</a:t>
              </a:r>
              <a:endParaRPr/>
            </a:p>
          </p:txBody>
        </p:sp>
        <p:sp>
          <p:nvSpPr>
            <p:cNvPr id="1472" name="Google Shape;1472;p80"/>
            <p:cNvSpPr/>
            <p:nvPr/>
          </p:nvSpPr>
          <p:spPr>
            <a:xfrm>
              <a:off x="6583680" y="4572001"/>
              <a:ext cx="2377440" cy="295091"/>
            </a:xfrm>
            <a:prstGeom prst="rect">
              <a:avLst/>
            </a:prstGeom>
            <a:solidFill>
              <a:srgbClr val="C9DEAE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Arial"/>
                <a:buNone/>
              </a:pPr>
              <a:r>
                <a:rPr lang="en-US" sz="1800" i="1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BSS</a:t>
              </a:r>
              <a:endParaRPr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80"/>
            <p:cNvSpPr/>
            <p:nvPr/>
          </p:nvSpPr>
          <p:spPr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Shared Libraries</a:t>
              </a:r>
              <a:endParaRPr/>
            </a:p>
          </p:txBody>
        </p:sp>
        <p:sp>
          <p:nvSpPr>
            <p:cNvPr id="1474" name="Google Shape;1474;p80"/>
            <p:cNvSpPr/>
            <p:nvPr/>
          </p:nvSpPr>
          <p:spPr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Read Only Data</a:t>
              </a:r>
              <a:endParaRPr sz="1800" i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75" name="Google Shape;1475;p80"/>
            <p:cNvCxnSpPr/>
            <p:nvPr/>
          </p:nvCxnSpPr>
          <p:spPr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76" name="Google Shape;1476;p80"/>
            <p:cNvCxnSpPr/>
            <p:nvPr/>
          </p:nvCxnSpPr>
          <p:spPr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cxnSp>
          <p:nvCxnSpPr>
            <p:cNvPr id="1477" name="Google Shape;1477;p80"/>
            <p:cNvCxnSpPr/>
            <p:nvPr/>
          </p:nvCxnSpPr>
          <p:spPr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sm" len="sm"/>
            </a:ln>
          </p:spPr>
        </p:cxnSp>
      </p:grpSp>
      <p:sp>
        <p:nvSpPr>
          <p:cNvPr id="1478" name="Google Shape;1478;p80"/>
          <p:cNvSpPr/>
          <p:nvPr/>
        </p:nvSpPr>
        <p:spPr>
          <a:xfrm>
            <a:off x="9160390" y="5355105"/>
            <a:ext cx="2526189" cy="1026874"/>
          </a:xfrm>
          <a:prstGeom prst="rect">
            <a:avLst/>
          </a:prstGeom>
          <a:solidFill>
            <a:srgbClr val="C1EFF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Read Only Text Segment</a:t>
            </a:r>
            <a:endParaRPr/>
          </a:p>
        </p:txBody>
      </p:sp>
      <p:sp>
        <p:nvSpPr>
          <p:cNvPr id="1479" name="Google Shape;1479;p80"/>
          <p:cNvSpPr/>
          <p:nvPr/>
        </p:nvSpPr>
        <p:spPr>
          <a:xfrm>
            <a:off x="9160389" y="4593814"/>
            <a:ext cx="2526189" cy="337950"/>
          </a:xfrm>
          <a:prstGeom prst="rect">
            <a:avLst/>
          </a:prstGeom>
          <a:solidFill>
            <a:srgbClr val="00B05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80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481" name="Google Shape;1481;p80"/>
          <p:cNvSpPr txBox="1"/>
          <p:nvPr/>
        </p:nvSpPr>
        <p:spPr>
          <a:xfrm>
            <a:off x="8306875" y="50379"/>
            <a:ext cx="3672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 memory during execution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1"/>
          <p:cNvSpPr txBox="1">
            <a:spLocks noGrp="1"/>
          </p:cNvSpPr>
          <p:nvPr>
            <p:ph type="body" idx="1"/>
          </p:nvPr>
        </p:nvSpPr>
        <p:spPr>
          <a:xfrm>
            <a:off x="943978" y="4066267"/>
            <a:ext cx="9971255" cy="268056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 b="1">
                <a:solidFill>
                  <a:schemeClr val="dk2"/>
                </a:solidFill>
              </a:rPr>
              <a:t>Large programs </a:t>
            </a:r>
            <a:r>
              <a:rPr lang="en-US" sz="2000">
                <a:solidFill>
                  <a:schemeClr val="accent3"/>
                </a:solidFill>
              </a:rPr>
              <a:t>in one source file </a:t>
            </a:r>
            <a:r>
              <a:rPr lang="en-US" sz="2000">
                <a:solidFill>
                  <a:srgbClr val="0070C0"/>
                </a:solidFill>
              </a:rPr>
              <a:t>can be very </a:t>
            </a:r>
            <a:r>
              <a:rPr lang="en-US" sz="2000">
                <a:solidFill>
                  <a:srgbClr val="F37440"/>
                </a:solidFill>
              </a:rPr>
              <a:t>difficult to manage</a:t>
            </a:r>
            <a:endParaRPr sz="2000">
              <a:solidFill>
                <a:srgbClr val="0070C0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Consider a program with</a:t>
            </a:r>
            <a:r>
              <a:rPr lang="en-US" sz="2000">
                <a:solidFill>
                  <a:srgbClr val="0070C0"/>
                </a:solidFill>
              </a:rPr>
              <a:t> many millions of lines of code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And there are </a:t>
            </a:r>
            <a:r>
              <a:rPr lang="en-US" sz="2000">
                <a:solidFill>
                  <a:srgbClr val="0070C0"/>
                </a:solidFill>
              </a:rPr>
              <a:t>100's developers </a:t>
            </a:r>
            <a:r>
              <a:rPr lang="en-US" sz="2000">
                <a:solidFill>
                  <a:schemeClr val="dk2"/>
                </a:solidFill>
              </a:rPr>
              <a:t>working on it, changing source parts of the code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The program is being rebuilt (compiled/linked) and tested several times a day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</a:pPr>
            <a:r>
              <a:rPr lang="en-US" sz="2200" b="1">
                <a:solidFill>
                  <a:schemeClr val="dk2"/>
                </a:solidFill>
              </a:rPr>
              <a:t>Approach: </a:t>
            </a:r>
            <a:r>
              <a:rPr lang="en-US" sz="2200">
                <a:solidFill>
                  <a:schemeClr val="dk2"/>
                </a:solidFill>
              </a:rPr>
              <a:t>Break a program into </a:t>
            </a:r>
            <a:r>
              <a:rPr lang="en-US" sz="2200" b="1">
                <a:solidFill>
                  <a:schemeClr val="dk2"/>
                </a:solidFill>
              </a:rPr>
              <a:t>individual translation units </a:t>
            </a:r>
            <a:r>
              <a:rPr lang="en-US" sz="2200">
                <a:solidFill>
                  <a:schemeClr val="dk2"/>
                </a:solidFill>
              </a:rPr>
              <a:t>(source files)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 b="1">
                <a:solidFill>
                  <a:schemeClr val="dk2"/>
                </a:solidFill>
              </a:rPr>
              <a:t>Compile them individually </a:t>
            </a:r>
            <a:r>
              <a:rPr lang="en-US" sz="2000">
                <a:solidFill>
                  <a:schemeClr val="dk2"/>
                </a:solidFill>
              </a:rPr>
              <a:t>and </a:t>
            </a:r>
            <a:r>
              <a:rPr lang="en-US" sz="2000" b="1">
                <a:solidFill>
                  <a:schemeClr val="dk2"/>
                </a:solidFill>
              </a:rPr>
              <a:t>then link them together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Only need to recompile those source files that have changed</a:t>
            </a:r>
            <a:endParaRPr/>
          </a:p>
        </p:txBody>
      </p:sp>
      <p:sp>
        <p:nvSpPr>
          <p:cNvPr id="1487" name="Google Shape;1487;p81"/>
          <p:cNvSpPr txBox="1">
            <a:spLocks noGrp="1"/>
          </p:cNvSpPr>
          <p:nvPr>
            <p:ph type="title"/>
          </p:nvPr>
        </p:nvSpPr>
        <p:spPr>
          <a:xfrm>
            <a:off x="267514" y="230907"/>
            <a:ext cx="11067751" cy="35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Real programs are distributed across multiple files</a:t>
            </a:r>
            <a:endParaRPr/>
          </a:p>
        </p:txBody>
      </p:sp>
      <p:sp>
        <p:nvSpPr>
          <p:cNvPr id="1488" name="Google Shape;1488;p81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489" name="Google Shape;1489;p81"/>
          <p:cNvSpPr/>
          <p:nvPr/>
        </p:nvSpPr>
        <p:spPr>
          <a:xfrm>
            <a:off x="726691" y="649173"/>
            <a:ext cx="998113" cy="40568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file1.c</a:t>
            </a:r>
            <a:endParaRPr/>
          </a:p>
        </p:txBody>
      </p:sp>
      <p:sp>
        <p:nvSpPr>
          <p:cNvPr id="1490" name="Google Shape;1490;p81"/>
          <p:cNvSpPr/>
          <p:nvPr/>
        </p:nvSpPr>
        <p:spPr>
          <a:xfrm>
            <a:off x="2025311" y="649173"/>
            <a:ext cx="998113" cy="40568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file2.c</a:t>
            </a:r>
            <a:endParaRPr/>
          </a:p>
        </p:txBody>
      </p:sp>
      <p:sp>
        <p:nvSpPr>
          <p:cNvPr id="1491" name="Google Shape;1491;p81"/>
          <p:cNvSpPr/>
          <p:nvPr/>
        </p:nvSpPr>
        <p:spPr>
          <a:xfrm>
            <a:off x="5150584" y="667023"/>
            <a:ext cx="998113" cy="40568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fileN.c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81"/>
          <p:cNvSpPr/>
          <p:nvPr/>
        </p:nvSpPr>
        <p:spPr>
          <a:xfrm>
            <a:off x="3624437" y="794060"/>
            <a:ext cx="115910" cy="11591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81"/>
          <p:cNvSpPr/>
          <p:nvPr/>
        </p:nvSpPr>
        <p:spPr>
          <a:xfrm>
            <a:off x="3907772" y="795133"/>
            <a:ext cx="115910" cy="11591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81"/>
          <p:cNvSpPr/>
          <p:nvPr/>
        </p:nvSpPr>
        <p:spPr>
          <a:xfrm>
            <a:off x="4197547" y="794060"/>
            <a:ext cx="115910" cy="11591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81"/>
          <p:cNvSpPr/>
          <p:nvPr/>
        </p:nvSpPr>
        <p:spPr>
          <a:xfrm>
            <a:off x="726690" y="1463938"/>
            <a:ext cx="998113" cy="405684"/>
          </a:xfrm>
          <a:prstGeom prst="roundRect">
            <a:avLst>
              <a:gd name="adj" fmla="val 16667"/>
            </a:avLst>
          </a:prstGeom>
          <a:solidFill>
            <a:srgbClr val="2C895B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file1.o</a:t>
            </a:r>
            <a:endParaRPr/>
          </a:p>
        </p:txBody>
      </p:sp>
      <p:sp>
        <p:nvSpPr>
          <p:cNvPr id="1496" name="Google Shape;1496;p81"/>
          <p:cNvSpPr/>
          <p:nvPr/>
        </p:nvSpPr>
        <p:spPr>
          <a:xfrm>
            <a:off x="2031751" y="1474547"/>
            <a:ext cx="998113" cy="405684"/>
          </a:xfrm>
          <a:prstGeom prst="roundRect">
            <a:avLst>
              <a:gd name="adj" fmla="val 16667"/>
            </a:avLst>
          </a:prstGeom>
          <a:solidFill>
            <a:srgbClr val="2C895B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file2.o</a:t>
            </a:r>
            <a:endParaRPr/>
          </a:p>
        </p:txBody>
      </p:sp>
      <p:sp>
        <p:nvSpPr>
          <p:cNvPr id="1497" name="Google Shape;1497;p81"/>
          <p:cNvSpPr/>
          <p:nvPr/>
        </p:nvSpPr>
        <p:spPr>
          <a:xfrm>
            <a:off x="5150584" y="1483641"/>
            <a:ext cx="998113" cy="405684"/>
          </a:xfrm>
          <a:prstGeom prst="roundRect">
            <a:avLst>
              <a:gd name="adj" fmla="val 16667"/>
            </a:avLst>
          </a:prstGeom>
          <a:solidFill>
            <a:srgbClr val="2C895B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fileN.o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8" name="Google Shape;1498;p81"/>
          <p:cNvSpPr/>
          <p:nvPr/>
        </p:nvSpPr>
        <p:spPr>
          <a:xfrm>
            <a:off x="3699564" y="1625310"/>
            <a:ext cx="115910" cy="115910"/>
          </a:xfrm>
          <a:prstGeom prst="ellipse">
            <a:avLst/>
          </a:prstGeom>
          <a:solidFill>
            <a:srgbClr val="2C895B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81"/>
          <p:cNvSpPr/>
          <p:nvPr/>
        </p:nvSpPr>
        <p:spPr>
          <a:xfrm>
            <a:off x="3982899" y="1626383"/>
            <a:ext cx="115910" cy="115910"/>
          </a:xfrm>
          <a:prstGeom prst="ellipse">
            <a:avLst/>
          </a:prstGeom>
          <a:solidFill>
            <a:srgbClr val="2C895B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Google Shape;1500;p81"/>
          <p:cNvSpPr/>
          <p:nvPr/>
        </p:nvSpPr>
        <p:spPr>
          <a:xfrm>
            <a:off x="4272674" y="1625310"/>
            <a:ext cx="115910" cy="115910"/>
          </a:xfrm>
          <a:prstGeom prst="ellipse">
            <a:avLst/>
          </a:prstGeom>
          <a:solidFill>
            <a:srgbClr val="2C895B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Google Shape;1501;p81"/>
          <p:cNvSpPr/>
          <p:nvPr/>
        </p:nvSpPr>
        <p:spPr>
          <a:xfrm>
            <a:off x="3230434" y="2643809"/>
            <a:ext cx="394003" cy="416175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81"/>
          <p:cNvSpPr/>
          <p:nvPr/>
        </p:nvSpPr>
        <p:spPr>
          <a:xfrm>
            <a:off x="3167822" y="2602210"/>
            <a:ext cx="519226" cy="519226"/>
          </a:xfrm>
          <a:prstGeom prst="donut">
            <a:avLst>
              <a:gd name="adj" fmla="val 1233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81"/>
          <p:cNvSpPr/>
          <p:nvPr/>
        </p:nvSpPr>
        <p:spPr>
          <a:xfrm>
            <a:off x="5081188" y="2546548"/>
            <a:ext cx="1352284" cy="630550"/>
          </a:xfrm>
          <a:prstGeom prst="roundRect">
            <a:avLst>
              <a:gd name="adj" fmla="val 16667"/>
            </a:avLst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libraries</a:t>
            </a:r>
            <a:endParaRPr/>
          </a:p>
        </p:txBody>
      </p:sp>
      <p:cxnSp>
        <p:nvCxnSpPr>
          <p:cNvPr id="1504" name="Google Shape;1504;p81"/>
          <p:cNvCxnSpPr>
            <a:stCxn id="1489" idx="2"/>
          </p:cNvCxnSpPr>
          <p:nvPr/>
        </p:nvCxnSpPr>
        <p:spPr>
          <a:xfrm>
            <a:off x="1225748" y="1054857"/>
            <a:ext cx="0" cy="425700"/>
          </a:xfrm>
          <a:prstGeom prst="straightConnector1">
            <a:avLst/>
          </a:prstGeom>
          <a:noFill/>
          <a:ln w="3492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05" name="Google Shape;1505;p81"/>
          <p:cNvCxnSpPr/>
          <p:nvPr/>
        </p:nvCxnSpPr>
        <p:spPr>
          <a:xfrm flipH="1">
            <a:off x="2560858" y="1074457"/>
            <a:ext cx="1" cy="425566"/>
          </a:xfrm>
          <a:prstGeom prst="straightConnector1">
            <a:avLst/>
          </a:prstGeom>
          <a:noFill/>
          <a:ln w="3492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06" name="Google Shape;1506;p81"/>
          <p:cNvCxnSpPr/>
          <p:nvPr/>
        </p:nvCxnSpPr>
        <p:spPr>
          <a:xfrm flipH="1">
            <a:off x="5619589" y="1074457"/>
            <a:ext cx="1" cy="425566"/>
          </a:xfrm>
          <a:prstGeom prst="straightConnector1">
            <a:avLst/>
          </a:prstGeom>
          <a:noFill/>
          <a:ln w="3492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07" name="Google Shape;1507;p81"/>
          <p:cNvCxnSpPr>
            <a:endCxn id="1502" idx="1"/>
          </p:cNvCxnSpPr>
          <p:nvPr/>
        </p:nvCxnSpPr>
        <p:spPr>
          <a:xfrm>
            <a:off x="2561661" y="1853249"/>
            <a:ext cx="682200" cy="825000"/>
          </a:xfrm>
          <a:prstGeom prst="straightConnector1">
            <a:avLst/>
          </a:prstGeom>
          <a:noFill/>
          <a:ln w="3492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08" name="Google Shape;1508;p81"/>
          <p:cNvCxnSpPr>
            <a:endCxn id="1502" idx="2"/>
          </p:cNvCxnSpPr>
          <p:nvPr/>
        </p:nvCxnSpPr>
        <p:spPr>
          <a:xfrm>
            <a:off x="1254422" y="1875723"/>
            <a:ext cx="1913400" cy="986100"/>
          </a:xfrm>
          <a:prstGeom prst="straightConnector1">
            <a:avLst/>
          </a:prstGeom>
          <a:noFill/>
          <a:ln w="3492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09" name="Google Shape;1509;p81"/>
          <p:cNvCxnSpPr>
            <a:endCxn id="1502" idx="7"/>
          </p:cNvCxnSpPr>
          <p:nvPr/>
        </p:nvCxnSpPr>
        <p:spPr>
          <a:xfrm flipH="1">
            <a:off x="3611009" y="1866149"/>
            <a:ext cx="2008500" cy="812100"/>
          </a:xfrm>
          <a:prstGeom prst="straightConnector1">
            <a:avLst/>
          </a:prstGeom>
          <a:noFill/>
          <a:ln w="3492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10" name="Google Shape;1510;p81"/>
          <p:cNvCxnSpPr>
            <a:stCxn id="1503" idx="1"/>
            <a:endCxn id="1502" idx="6"/>
          </p:cNvCxnSpPr>
          <p:nvPr/>
        </p:nvCxnSpPr>
        <p:spPr>
          <a:xfrm rot="10800000">
            <a:off x="3687088" y="2861823"/>
            <a:ext cx="1394100" cy="0"/>
          </a:xfrm>
          <a:prstGeom prst="straightConnector1">
            <a:avLst/>
          </a:prstGeom>
          <a:noFill/>
          <a:ln w="3492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11" name="Google Shape;1511;p81"/>
          <p:cNvSpPr/>
          <p:nvPr/>
        </p:nvSpPr>
        <p:spPr>
          <a:xfrm>
            <a:off x="2614140" y="3392337"/>
            <a:ext cx="1671615" cy="603839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executable program</a:t>
            </a:r>
            <a:endParaRPr/>
          </a:p>
        </p:txBody>
      </p:sp>
      <p:cxnSp>
        <p:nvCxnSpPr>
          <p:cNvPr id="1512" name="Google Shape;1512;p81"/>
          <p:cNvCxnSpPr>
            <a:stCxn id="1502" idx="4"/>
          </p:cNvCxnSpPr>
          <p:nvPr/>
        </p:nvCxnSpPr>
        <p:spPr>
          <a:xfrm flipH="1">
            <a:off x="3427135" y="3121436"/>
            <a:ext cx="300" cy="291600"/>
          </a:xfrm>
          <a:prstGeom prst="straightConnector1">
            <a:avLst/>
          </a:prstGeom>
          <a:noFill/>
          <a:ln w="3492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513" name="Google Shape;1513;p81"/>
          <p:cNvGrpSpPr/>
          <p:nvPr/>
        </p:nvGrpSpPr>
        <p:grpSpPr>
          <a:xfrm>
            <a:off x="6276800" y="568349"/>
            <a:ext cx="5516135" cy="1754326"/>
            <a:chOff x="6276800" y="568349"/>
            <a:chExt cx="5516135" cy="1754326"/>
          </a:xfrm>
        </p:grpSpPr>
        <p:sp>
          <p:nvSpPr>
            <p:cNvPr id="1514" name="Google Shape;1514;p81"/>
            <p:cNvSpPr txBox="1"/>
            <p:nvPr/>
          </p:nvSpPr>
          <p:spPr>
            <a:xfrm>
              <a:off x="7124460" y="568349"/>
              <a:ext cx="4668475" cy="1754326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Example:</a:t>
              </a: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 fixing a bug in a existing program</a:t>
              </a:r>
              <a:endParaRPr/>
            </a:p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Arial"/>
                <a:buAutoNum type="arabicPeriod"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You fix bug in just fileN.c</a:t>
              </a:r>
              <a:endParaRPr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Arial"/>
                <a:buAutoNum type="arabicPeriod"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Only need to recompile fileN.c to FileN.o (all the other .o files are fine)</a:t>
              </a:r>
              <a:endParaRPr/>
            </a:p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Arial"/>
                <a:buAutoNum type="arabicPeriod"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Relink all .o files and libraries</a:t>
              </a:r>
              <a:endParaRPr/>
            </a:p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Arial"/>
                <a:buAutoNum type="arabicPeriod"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Test the executable</a:t>
              </a:r>
              <a:endParaRPr/>
            </a:p>
          </p:txBody>
        </p:sp>
        <p:sp>
          <p:nvSpPr>
            <p:cNvPr id="1515" name="Google Shape;1515;p81"/>
            <p:cNvSpPr/>
            <p:nvPr/>
          </p:nvSpPr>
          <p:spPr>
            <a:xfrm>
              <a:off x="6289290" y="794060"/>
              <a:ext cx="457202" cy="184734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81"/>
            <p:cNvSpPr/>
            <p:nvPr/>
          </p:nvSpPr>
          <p:spPr>
            <a:xfrm>
              <a:off x="6276800" y="1598792"/>
              <a:ext cx="457202" cy="184734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82"/>
          <p:cNvSpPr txBox="1">
            <a:spLocks noGrp="1"/>
          </p:cNvSpPr>
          <p:nvPr>
            <p:ph type="body" idx="1"/>
          </p:nvPr>
        </p:nvSpPr>
        <p:spPr>
          <a:xfrm>
            <a:off x="370468" y="904762"/>
            <a:ext cx="11422707" cy="542520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>
                <a:solidFill>
                  <a:srgbClr val="0070C0"/>
                </a:solidFill>
              </a:rPr>
              <a:t>Linkage</a:t>
            </a:r>
            <a:r>
              <a:rPr lang="en-US" sz="2000"/>
              <a:t> determines whether an object (like a variable or a function) can be referenced </a:t>
            </a:r>
            <a:r>
              <a:rPr lang="en-US" sz="2000">
                <a:solidFill>
                  <a:srgbClr val="0070C0"/>
                </a:solidFill>
              </a:rPr>
              <a:t>outside the </a:t>
            </a:r>
            <a:r>
              <a:rPr lang="en-US" sz="2000" b="1">
                <a:solidFill>
                  <a:srgbClr val="0070C0"/>
                </a:solidFill>
              </a:rPr>
              <a:t>source file it is defined in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>
                <a:solidFill>
                  <a:srgbClr val="0070C0"/>
                </a:solidFill>
              </a:rPr>
              <a:t>External Linkage: </a:t>
            </a:r>
            <a:r>
              <a:rPr lang="en-US" sz="2000"/>
              <a:t>function and variables with external linkage </a:t>
            </a:r>
            <a:r>
              <a:rPr lang="en-US" sz="2000" b="1"/>
              <a:t>can be referenced anywhere in the entire program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 b="1">
                <a:solidFill>
                  <a:srgbClr val="2C895B"/>
                </a:solidFill>
              </a:rPr>
              <a:t>Global variables </a:t>
            </a:r>
            <a:r>
              <a:rPr lang="en-US" sz="2000">
                <a:solidFill>
                  <a:srgbClr val="2C895B"/>
                </a:solidFill>
              </a:rPr>
              <a:t>and </a:t>
            </a:r>
            <a:r>
              <a:rPr lang="en-US" sz="2000" b="1">
                <a:solidFill>
                  <a:srgbClr val="2C895B"/>
                </a:solidFill>
              </a:rPr>
              <a:t>all functions </a:t>
            </a:r>
            <a:r>
              <a:rPr lang="en-US" sz="2000">
                <a:solidFill>
                  <a:srgbClr val="2C895B"/>
                </a:solidFill>
              </a:rPr>
              <a:t>have external linkage by </a:t>
            </a:r>
            <a:r>
              <a:rPr lang="en-US" sz="2000" b="1">
                <a:solidFill>
                  <a:srgbClr val="2C895B"/>
                </a:solidFill>
              </a:rPr>
              <a:t>default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 b="1">
                <a:solidFill>
                  <a:srgbClr val="2C895B"/>
                </a:solidFill>
              </a:rPr>
              <a:t>Unless explicitly declared, </a:t>
            </a:r>
            <a:r>
              <a:rPr lang="en-US" sz="2000">
                <a:solidFill>
                  <a:srgbClr val="2C895B"/>
                </a:solidFill>
              </a:rPr>
              <a:t>the</a:t>
            </a:r>
            <a:r>
              <a:rPr lang="en-US" sz="2000" b="1">
                <a:solidFill>
                  <a:srgbClr val="2C895B"/>
                </a:solidFill>
              </a:rPr>
              <a:t> default type </a:t>
            </a:r>
            <a:r>
              <a:rPr lang="en-US" sz="2000">
                <a:solidFill>
                  <a:srgbClr val="2C895B"/>
                </a:solidFill>
              </a:rPr>
              <a:t>is</a:t>
            </a:r>
            <a:r>
              <a:rPr lang="en-US" sz="2000" b="1">
                <a:solidFill>
                  <a:srgbClr val="2C895B"/>
                </a:solidFill>
              </a:rPr>
              <a:t> int </a:t>
            </a:r>
            <a:r>
              <a:rPr lang="en-US" sz="2000">
                <a:solidFill>
                  <a:srgbClr val="2C895B"/>
                </a:solidFill>
              </a:rPr>
              <a:t>for</a:t>
            </a:r>
            <a:r>
              <a:rPr lang="en-US" sz="2000" b="1">
                <a:solidFill>
                  <a:srgbClr val="2C895B"/>
                </a:solidFill>
              </a:rPr>
              <a:t> both functions </a:t>
            </a:r>
            <a:r>
              <a:rPr lang="en-US" sz="2000">
                <a:solidFill>
                  <a:srgbClr val="2C895B"/>
                </a:solidFill>
              </a:rPr>
              <a:t>and</a:t>
            </a:r>
            <a:r>
              <a:rPr lang="en-US" sz="2000" b="1">
                <a:solidFill>
                  <a:srgbClr val="2C895B"/>
                </a:solidFill>
              </a:rPr>
              <a:t> global variables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 b="1">
                <a:solidFill>
                  <a:schemeClr val="dk2"/>
                </a:solidFill>
              </a:rPr>
              <a:t>However</a:t>
            </a:r>
            <a:r>
              <a:rPr lang="en-US" sz="2000">
                <a:solidFill>
                  <a:schemeClr val="dk2"/>
                </a:solidFill>
              </a:rPr>
              <a:t>, the compiler must know the correct types before the use of a function or a variable, so it is able to generate the correct code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NEVER DEPEND implicit default typing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Use </a:t>
            </a:r>
            <a:r>
              <a:rPr lang="en-US" sz="2000" b="1">
                <a:solidFill>
                  <a:schemeClr val="dk2"/>
                </a:solidFill>
              </a:rPr>
              <a:t>function prototypes </a:t>
            </a:r>
            <a:r>
              <a:rPr lang="en-US" sz="2000">
                <a:solidFill>
                  <a:schemeClr val="dk2"/>
                </a:solidFill>
              </a:rPr>
              <a:t>to </a:t>
            </a:r>
            <a:r>
              <a:rPr lang="en-US" sz="2000" b="1">
                <a:solidFill>
                  <a:schemeClr val="dk2"/>
                </a:solidFill>
              </a:rPr>
              <a:t>declare functions </a:t>
            </a:r>
            <a:r>
              <a:rPr lang="en-US" sz="2000">
                <a:solidFill>
                  <a:schemeClr val="dk2"/>
                </a:solidFill>
              </a:rPr>
              <a:t>before use</a:t>
            </a:r>
            <a:endParaRPr sz="2000" b="1">
              <a:solidFill>
                <a:srgbClr val="2C895B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Use the keyword </a:t>
            </a:r>
            <a:r>
              <a:rPr lang="en-US" sz="2000" b="1">
                <a:solidFill>
                  <a:srgbClr val="2C895B"/>
                </a:solidFill>
              </a:rPr>
              <a:t>extern</a:t>
            </a:r>
            <a:r>
              <a:rPr lang="en-US" sz="2000"/>
              <a:t> to "extend the visibility", </a:t>
            </a:r>
            <a:r>
              <a:rPr lang="en-US" sz="2000">
                <a:solidFill>
                  <a:srgbClr val="FF0000"/>
                </a:solidFill>
              </a:rPr>
              <a:t>e.g., declare</a:t>
            </a:r>
            <a:r>
              <a:rPr lang="en-US" sz="2000"/>
              <a:t> a global variable before use</a:t>
            </a:r>
            <a:endParaRPr/>
          </a:p>
        </p:txBody>
      </p:sp>
      <p:sp>
        <p:nvSpPr>
          <p:cNvPr id="1522" name="Google Shape;1522;p82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117049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Controlling Linkage Across Files in Multi-File C Programs</a:t>
            </a:r>
            <a:endParaRPr/>
          </a:p>
        </p:txBody>
      </p:sp>
      <p:sp>
        <p:nvSpPr>
          <p:cNvPr id="1523" name="Google Shape;1523;p82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524" name="Google Shape;1524;p82"/>
          <p:cNvSpPr txBox="1"/>
          <p:nvPr/>
        </p:nvSpPr>
        <p:spPr>
          <a:xfrm>
            <a:off x="3330531" y="5199996"/>
            <a:ext cx="4467627" cy="92333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// example here is at file scope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extern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x;    </a:t>
            </a:r>
            <a:r>
              <a:rPr lang="en-US" sz="180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// declaration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x = </a:t>
            </a:r>
            <a:r>
              <a:rPr lang="en-US" sz="180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     </a:t>
            </a:r>
            <a:r>
              <a:rPr lang="en-US" sz="180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// definition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83"/>
          <p:cNvSpPr txBox="1">
            <a:spLocks noGrp="1"/>
          </p:cNvSpPr>
          <p:nvPr>
            <p:ph type="body" idx="1"/>
          </p:nvPr>
        </p:nvSpPr>
        <p:spPr>
          <a:xfrm>
            <a:off x="358888" y="1323324"/>
            <a:ext cx="11013157" cy="431762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>
                <a:solidFill>
                  <a:srgbClr val="0070C0"/>
                </a:solidFill>
              </a:rPr>
              <a:t>Internal Linkage (private)</a:t>
            </a:r>
            <a:r>
              <a:rPr lang="en-US" sz="2000"/>
              <a:t>: </a:t>
            </a:r>
            <a:r>
              <a:rPr lang="en-US" sz="2000">
                <a:solidFill>
                  <a:srgbClr val="2C895B"/>
                </a:solidFill>
              </a:rPr>
              <a:t>function</a:t>
            </a:r>
            <a:r>
              <a:rPr lang="en-US" sz="2000"/>
              <a:t> and </a:t>
            </a:r>
            <a:r>
              <a:rPr lang="en-US" sz="2000">
                <a:solidFill>
                  <a:srgbClr val="2C895B"/>
                </a:solidFill>
              </a:rPr>
              <a:t>global variables </a:t>
            </a:r>
            <a:r>
              <a:rPr lang="en-US" sz="2000"/>
              <a:t>with </a:t>
            </a:r>
            <a:r>
              <a:rPr lang="en-US" sz="2000">
                <a:solidFill>
                  <a:srgbClr val="2C895B"/>
                </a:solidFill>
              </a:rPr>
              <a:t>internal linkage </a:t>
            </a:r>
            <a:r>
              <a:rPr lang="en-US" sz="2000"/>
              <a:t>can </a:t>
            </a:r>
            <a:r>
              <a:rPr lang="en-US" sz="2000" b="1"/>
              <a:t>only be referenced </a:t>
            </a:r>
            <a:r>
              <a:rPr lang="en-US" sz="2000"/>
              <a:t>in the </a:t>
            </a:r>
            <a:r>
              <a:rPr lang="en-US" sz="2000" b="1"/>
              <a:t>same source file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Global variables and functions can be </a:t>
            </a:r>
            <a:r>
              <a:rPr lang="en-US" sz="2000">
                <a:solidFill>
                  <a:schemeClr val="accent1"/>
                </a:solidFill>
              </a:rPr>
              <a:t>changed to internal linkage</a:t>
            </a:r>
            <a:r>
              <a:rPr lang="en-US" sz="2000"/>
              <a:t> by using the keyword </a:t>
            </a:r>
            <a:r>
              <a:rPr lang="en-US" sz="2000" b="1">
                <a:solidFill>
                  <a:srgbClr val="FF0000"/>
                </a:solidFill>
              </a:rPr>
              <a:t>static</a:t>
            </a:r>
            <a:r>
              <a:rPr lang="en-US" sz="2000">
                <a:solidFill>
                  <a:srgbClr val="FF0000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in front of the definition </a:t>
            </a:r>
            <a:r>
              <a:rPr lang="en-US" sz="2000">
                <a:solidFill>
                  <a:srgbClr val="FF0000"/>
                </a:solidFill>
              </a:rPr>
              <a:t>(confusingly another use of the word static)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Use of the keyword </a:t>
            </a:r>
            <a:r>
              <a:rPr lang="en-US" sz="2000">
                <a:solidFill>
                  <a:srgbClr val="0070C0"/>
                </a:solidFill>
              </a:rPr>
              <a:t>static</a:t>
            </a:r>
            <a:r>
              <a:rPr lang="en-US" sz="2000"/>
              <a:t> in front of a </a:t>
            </a:r>
            <a:r>
              <a:rPr lang="en-US" sz="2000" b="1">
                <a:solidFill>
                  <a:srgbClr val="7030A0"/>
                </a:solidFill>
              </a:rPr>
              <a:t>global variable definition </a:t>
            </a:r>
            <a:r>
              <a:rPr lang="en-US" sz="2000"/>
              <a:t>or </a:t>
            </a:r>
            <a:r>
              <a:rPr lang="en-US" sz="2000" b="1">
                <a:solidFill>
                  <a:srgbClr val="4BB4FF"/>
                </a:solidFill>
              </a:rPr>
              <a:t>function definition </a:t>
            </a:r>
            <a:r>
              <a:rPr lang="en-US" sz="2000"/>
              <a:t>changes it to </a:t>
            </a:r>
            <a:r>
              <a:rPr lang="en-US" sz="2000">
                <a:solidFill>
                  <a:srgbClr val="2C895B"/>
                </a:solidFill>
              </a:rPr>
              <a:t>internal linkage </a:t>
            </a:r>
            <a:r>
              <a:rPr lang="en-US" sz="2000"/>
              <a:t>and effectively makes it </a:t>
            </a:r>
            <a:r>
              <a:rPr lang="en-US" sz="2000">
                <a:solidFill>
                  <a:srgbClr val="F37440"/>
                </a:solidFill>
              </a:rPr>
              <a:t>private to the file they are defined in (It cannot be referenced by another file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>
                <a:solidFill>
                  <a:schemeClr val="accent1"/>
                </a:solidFill>
              </a:rPr>
              <a:t>Function definitions in different files (translation units) </a:t>
            </a:r>
            <a:r>
              <a:rPr lang="en-US" sz="2000"/>
              <a:t>can re-use the same name if </a:t>
            </a:r>
            <a:r>
              <a:rPr lang="en-US" sz="2000">
                <a:solidFill>
                  <a:schemeClr val="accent3"/>
                </a:solidFill>
              </a:rPr>
              <a:t>at most one has </a:t>
            </a:r>
            <a:r>
              <a:rPr lang="en-US" sz="2000" b="1">
                <a:solidFill>
                  <a:schemeClr val="accent3"/>
                </a:solidFill>
              </a:rPr>
              <a:t>external</a:t>
            </a:r>
            <a:r>
              <a:rPr lang="en-US" sz="2000">
                <a:solidFill>
                  <a:schemeClr val="accent3"/>
                </a:solidFill>
              </a:rPr>
              <a:t> </a:t>
            </a:r>
            <a:r>
              <a:rPr lang="en-US" sz="2000" b="1">
                <a:solidFill>
                  <a:schemeClr val="accent3"/>
                </a:solidFill>
              </a:rPr>
              <a:t>linkage (all others must be internal linkage)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>
                <a:solidFill>
                  <a:srgbClr val="0070C0"/>
                </a:solidFill>
              </a:rPr>
              <a:t>No Linkage: </a:t>
            </a:r>
            <a:r>
              <a:rPr lang="en-US" sz="2000">
                <a:solidFill>
                  <a:srgbClr val="2C895B"/>
                </a:solidFill>
              </a:rPr>
              <a:t>function parameters</a:t>
            </a:r>
            <a:r>
              <a:rPr lang="en-US" sz="2000">
                <a:solidFill>
                  <a:schemeClr val="dk2"/>
                </a:solidFill>
              </a:rPr>
              <a:t>, </a:t>
            </a:r>
            <a:r>
              <a:rPr lang="en-US" sz="2000">
                <a:solidFill>
                  <a:srgbClr val="2C895B"/>
                </a:solidFill>
              </a:rPr>
              <a:t>variables defined inside a block </a:t>
            </a:r>
            <a:r>
              <a:rPr lang="en-US" sz="2000">
                <a:solidFill>
                  <a:schemeClr val="dk2"/>
                </a:solidFill>
              </a:rPr>
              <a:t>(including a functions body)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Remember</a:t>
            </a:r>
            <a:r>
              <a:rPr lang="en-US" sz="1800">
                <a:solidFill>
                  <a:schemeClr val="dk2"/>
                </a:solidFill>
              </a:rPr>
              <a:t>: the keyword </a:t>
            </a:r>
            <a:r>
              <a:rPr lang="en-US" sz="1800">
                <a:solidFill>
                  <a:schemeClr val="accent1"/>
                </a:solidFill>
              </a:rPr>
              <a:t>static</a:t>
            </a:r>
            <a:r>
              <a:rPr lang="en-US" sz="1800">
                <a:solidFill>
                  <a:schemeClr val="dk2"/>
                </a:solidFill>
              </a:rPr>
              <a:t> in front of a </a:t>
            </a:r>
            <a:r>
              <a:rPr lang="en-US" sz="1800" b="1">
                <a:solidFill>
                  <a:schemeClr val="dk2"/>
                </a:solidFill>
              </a:rPr>
              <a:t>block scope variable </a:t>
            </a:r>
            <a:r>
              <a:rPr lang="en-US" sz="1800">
                <a:solidFill>
                  <a:schemeClr val="dk2"/>
                </a:solidFill>
              </a:rPr>
              <a:t>changes the variable to </a:t>
            </a:r>
            <a:r>
              <a:rPr lang="en-US" sz="1800" b="1">
                <a:solidFill>
                  <a:schemeClr val="dk2"/>
                </a:solidFill>
              </a:rPr>
              <a:t>static storage duration </a:t>
            </a:r>
            <a:r>
              <a:rPr lang="en-US" sz="1800">
                <a:solidFill>
                  <a:schemeClr val="dk2"/>
                </a:solidFill>
              </a:rPr>
              <a:t>(it does not change the linkage)</a:t>
            </a:r>
            <a:endParaRPr/>
          </a:p>
        </p:txBody>
      </p:sp>
      <p:sp>
        <p:nvSpPr>
          <p:cNvPr id="1530" name="Google Shape;1530;p83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117049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Controlling Linkage Across Files in Multi-File C Programs</a:t>
            </a:r>
            <a:endParaRPr/>
          </a:p>
        </p:txBody>
      </p:sp>
      <p:sp>
        <p:nvSpPr>
          <p:cNvPr id="1531" name="Google Shape;1531;p83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84"/>
          <p:cNvSpPr txBox="1">
            <a:spLocks noGrp="1"/>
          </p:cNvSpPr>
          <p:nvPr>
            <p:ph type="title"/>
          </p:nvPr>
        </p:nvSpPr>
        <p:spPr>
          <a:xfrm>
            <a:off x="259761" y="-42571"/>
            <a:ext cx="10515600" cy="593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Linkage Examples</a:t>
            </a:r>
            <a:endParaRPr/>
          </a:p>
        </p:txBody>
      </p:sp>
      <p:sp>
        <p:nvSpPr>
          <p:cNvPr id="1537" name="Google Shape;1537;p84"/>
          <p:cNvSpPr txBox="1"/>
          <p:nvPr/>
        </p:nvSpPr>
        <p:spPr>
          <a:xfrm>
            <a:off x="1039227" y="1653259"/>
            <a:ext cx="10113545" cy="380032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0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global0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= 1;      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external linkage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int global2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;     // internal linkage restricted to this file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funcA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(int x)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       // funcA has external linkage; x has no linkage</a:t>
            </a:r>
            <a:endParaRPr sz="2000">
              <a:solidFill>
                <a:srgbClr val="353B3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int y;           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no linkage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int 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funcB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(void)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internal linkage restricted to this file</a:t>
            </a:r>
            <a:endParaRPr sz="2000">
              <a:solidFill>
                <a:srgbClr val="353B3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{ }</a:t>
            </a:r>
            <a:endParaRPr/>
          </a:p>
        </p:txBody>
      </p:sp>
      <p:sp>
        <p:nvSpPr>
          <p:cNvPr id="1538" name="Google Shape;1538;p84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85"/>
          <p:cNvSpPr txBox="1">
            <a:spLocks noGrp="1"/>
          </p:cNvSpPr>
          <p:nvPr>
            <p:ph type="title"/>
          </p:nvPr>
        </p:nvSpPr>
        <p:spPr>
          <a:xfrm>
            <a:off x="474941" y="257721"/>
            <a:ext cx="10515600" cy="37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Creating Public Interface files (header files)</a:t>
            </a:r>
            <a:endParaRPr/>
          </a:p>
        </p:txBody>
      </p:sp>
      <p:sp>
        <p:nvSpPr>
          <p:cNvPr id="1544" name="Google Shape;1544;p85"/>
          <p:cNvSpPr txBox="1">
            <a:spLocks noGrp="1"/>
          </p:cNvSpPr>
          <p:nvPr>
            <p:ph type="body" idx="1"/>
          </p:nvPr>
        </p:nvSpPr>
        <p:spPr>
          <a:xfrm>
            <a:off x="474941" y="3876260"/>
            <a:ext cx="6123990" cy="268590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file.h </a:t>
            </a:r>
            <a:r>
              <a:rPr lang="en-US" sz="1800"/>
              <a:t>contains any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public preprocessor macros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 b="1">
                <a:solidFill>
                  <a:srgbClr val="0070C0"/>
                </a:solidFill>
              </a:rPr>
              <a:t>function prototypes </a:t>
            </a:r>
            <a:r>
              <a:rPr lang="en-US" sz="1800">
                <a:solidFill>
                  <a:srgbClr val="0070C0"/>
                </a:solidFill>
              </a:rPr>
              <a:t>for the functions </a:t>
            </a:r>
            <a:r>
              <a:rPr lang="en-US" sz="1800"/>
              <a:t>defined in the source file, 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file.c</a:t>
            </a:r>
            <a:r>
              <a:rPr lang="en-US" sz="1800"/>
              <a:t> </a:t>
            </a:r>
            <a:r>
              <a:rPr lang="en-US" sz="1800" b="1">
                <a:solidFill>
                  <a:srgbClr val="2C895B"/>
                </a:solidFill>
              </a:rPr>
              <a:t>that you want visible (exported) </a:t>
            </a:r>
            <a:r>
              <a:rPr lang="en-US" sz="1800"/>
              <a:t>for use (called) by </a:t>
            </a:r>
            <a:r>
              <a:rPr lang="en-US" sz="1800">
                <a:solidFill>
                  <a:srgbClr val="7030A0"/>
                </a:solidFill>
              </a:rPr>
              <a:t>functions defined in </a:t>
            </a:r>
            <a:r>
              <a:rPr lang="en-US" sz="1800" b="1">
                <a:solidFill>
                  <a:srgbClr val="7030A0"/>
                </a:solidFill>
              </a:rPr>
              <a:t>other source files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 i="1">
                <a:solidFill>
                  <a:schemeClr val="accent3"/>
                </a:solidFill>
              </a:rPr>
              <a:t>global variable declarations (external linkage)</a:t>
            </a:r>
            <a:endParaRPr sz="1800">
              <a:solidFill>
                <a:schemeClr val="accent6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en-US" sz="1800" b="1">
                <a:solidFill>
                  <a:srgbClr val="FF0000"/>
                </a:solidFill>
              </a:rPr>
              <a:t>Do not put any </a:t>
            </a:r>
            <a:r>
              <a:rPr lang="en-US" sz="1800" i="1" u="sng">
                <a:solidFill>
                  <a:srgbClr val="FF0000"/>
                </a:solidFill>
              </a:rPr>
              <a:t>definition statements</a:t>
            </a:r>
            <a:r>
              <a:rPr lang="en-US" sz="1800">
                <a:solidFill>
                  <a:srgbClr val="FF0000"/>
                </a:solidFill>
              </a:rPr>
              <a:t> </a:t>
            </a:r>
            <a:r>
              <a:rPr lang="en-US" sz="1800">
                <a:solidFill>
                  <a:schemeClr val="accent6"/>
                </a:solidFill>
              </a:rPr>
              <a:t>in a header file</a:t>
            </a:r>
            <a:endParaRPr/>
          </a:p>
        </p:txBody>
      </p:sp>
      <p:grpSp>
        <p:nvGrpSpPr>
          <p:cNvPr id="1545" name="Google Shape;1545;p85"/>
          <p:cNvGrpSpPr/>
          <p:nvPr/>
        </p:nvGrpSpPr>
        <p:grpSpPr>
          <a:xfrm>
            <a:off x="8403190" y="2242816"/>
            <a:ext cx="3288080" cy="738924"/>
            <a:chOff x="1983300" y="4272872"/>
            <a:chExt cx="3288080" cy="738924"/>
          </a:xfrm>
        </p:grpSpPr>
        <p:sp>
          <p:nvSpPr>
            <p:cNvPr id="1546" name="Google Shape;1546;p85"/>
            <p:cNvSpPr txBox="1"/>
            <p:nvPr/>
          </p:nvSpPr>
          <p:spPr>
            <a:xfrm>
              <a:off x="1983300" y="4642464"/>
              <a:ext cx="3288080" cy="369332"/>
            </a:xfrm>
            <a:prstGeom prst="rect">
              <a:avLst/>
            </a:prstGeom>
            <a:solidFill>
              <a:srgbClr val="C1EFF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the definitions of functions etc.</a:t>
              </a:r>
              <a:endParaRPr/>
            </a:p>
          </p:txBody>
        </p:sp>
        <p:sp>
          <p:nvSpPr>
            <p:cNvPr id="1547" name="Google Shape;1547;p85"/>
            <p:cNvSpPr txBox="1"/>
            <p:nvPr/>
          </p:nvSpPr>
          <p:spPr>
            <a:xfrm>
              <a:off x="2799916" y="4272872"/>
              <a:ext cx="6591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file.c</a:t>
              </a:r>
              <a:endParaRPr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8" name="Google Shape;1548;p85"/>
          <p:cNvGrpSpPr/>
          <p:nvPr/>
        </p:nvGrpSpPr>
        <p:grpSpPr>
          <a:xfrm>
            <a:off x="8331944" y="964717"/>
            <a:ext cx="3518912" cy="945250"/>
            <a:chOff x="2065562" y="3011294"/>
            <a:chExt cx="3518912" cy="945250"/>
          </a:xfrm>
        </p:grpSpPr>
        <p:sp>
          <p:nvSpPr>
            <p:cNvPr id="1549" name="Google Shape;1549;p85"/>
            <p:cNvSpPr txBox="1"/>
            <p:nvPr/>
          </p:nvSpPr>
          <p:spPr>
            <a:xfrm>
              <a:off x="2065562" y="3310213"/>
              <a:ext cx="3518912" cy="646331"/>
            </a:xfrm>
            <a:prstGeom prst="rect">
              <a:avLst/>
            </a:prstGeom>
            <a:solidFill>
              <a:srgbClr val="C3E5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exported information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how to use functions etc. in file.h</a:t>
              </a:r>
              <a:endParaRPr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85"/>
            <p:cNvSpPr txBox="1"/>
            <p:nvPr/>
          </p:nvSpPr>
          <p:spPr>
            <a:xfrm>
              <a:off x="3347318" y="3011294"/>
              <a:ext cx="6719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file.h</a:t>
              </a:r>
              <a:endParaRPr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1" name="Google Shape;1551;p85"/>
          <p:cNvGrpSpPr/>
          <p:nvPr/>
        </p:nvGrpSpPr>
        <p:grpSpPr>
          <a:xfrm>
            <a:off x="6867657" y="1407074"/>
            <a:ext cx="1464287" cy="1574666"/>
            <a:chOff x="601275" y="3444521"/>
            <a:chExt cx="1464287" cy="1574666"/>
          </a:xfrm>
        </p:grpSpPr>
        <p:sp>
          <p:nvSpPr>
            <p:cNvPr id="1552" name="Google Shape;1552;p85"/>
            <p:cNvSpPr txBox="1"/>
            <p:nvPr/>
          </p:nvSpPr>
          <p:spPr>
            <a:xfrm>
              <a:off x="601275" y="3444521"/>
              <a:ext cx="14285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37440"/>
                  </a:solidFill>
                  <a:latin typeface="Arial"/>
                  <a:ea typeface="Arial"/>
                  <a:cs typeface="Arial"/>
                  <a:sym typeface="Arial"/>
                </a:rPr>
                <a:t>declarations</a:t>
              </a:r>
              <a:endParaRPr/>
            </a:p>
          </p:txBody>
        </p:sp>
        <p:sp>
          <p:nvSpPr>
            <p:cNvPr id="1553" name="Google Shape;1553;p85"/>
            <p:cNvSpPr txBox="1"/>
            <p:nvPr/>
          </p:nvSpPr>
          <p:spPr>
            <a:xfrm>
              <a:off x="842150" y="4649855"/>
              <a:ext cx="12234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definitions</a:t>
              </a:r>
              <a:endParaRPr/>
            </a:p>
          </p:txBody>
        </p:sp>
      </p:grpSp>
      <p:sp>
        <p:nvSpPr>
          <p:cNvPr id="1554" name="Google Shape;1554;p85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555" name="Google Shape;1555;p85"/>
          <p:cNvSpPr txBox="1"/>
          <p:nvPr/>
        </p:nvSpPr>
        <p:spPr>
          <a:xfrm>
            <a:off x="370788" y="678072"/>
            <a:ext cx="6425623" cy="306080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To enable a </a:t>
            </a:r>
            <a:r>
              <a:rPr lang="en-US" sz="1800" b="1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source file </a:t>
            </a:r>
            <a:r>
              <a:rPr lang="en-US"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sz="18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use any of the </a:t>
            </a:r>
            <a:r>
              <a:rPr lang="en-US" sz="1800" b="1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functions, global variables</a:t>
            </a:r>
            <a:r>
              <a:rPr lang="en-US"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US" sz="1800" b="1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MACROS</a:t>
            </a:r>
            <a:r>
              <a:rPr lang="en-US"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 defined in another file (separate translation unit) 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You must create a file that exports all permitted accesses so the compiler can generate the correct code</a:t>
            </a:r>
            <a:endParaRPr/>
          </a:p>
          <a:p>
            <a:pPr marL="234950" marR="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Convention: </a:t>
            </a:r>
            <a:r>
              <a:rPr lang="en-US"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For each source file, 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file.c</a:t>
            </a: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, the </a:t>
            </a:r>
            <a:r>
              <a:rPr lang="en-US" sz="1800" b="1">
                <a:solidFill>
                  <a:srgbClr val="F3753F"/>
                </a:solidFill>
                <a:latin typeface="Arial"/>
                <a:ea typeface="Arial"/>
                <a:cs typeface="Arial"/>
                <a:sym typeface="Arial"/>
              </a:rPr>
              <a:t>public interface file </a:t>
            </a:r>
            <a:r>
              <a:rPr lang="en-US"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is 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file.h</a:t>
            </a:r>
            <a:endParaRPr sz="18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34950" marR="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If a file has no external interfaces, then it does not need a .h file</a:t>
            </a:r>
            <a:endParaRPr/>
          </a:p>
        </p:txBody>
      </p:sp>
      <p:sp>
        <p:nvSpPr>
          <p:cNvPr id="1556" name="Google Shape;1556;p85"/>
          <p:cNvSpPr txBox="1"/>
          <p:nvPr/>
        </p:nvSpPr>
        <p:spPr>
          <a:xfrm>
            <a:off x="6744192" y="3865012"/>
            <a:ext cx="5333627" cy="202827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file.c </a:t>
            </a:r>
            <a:r>
              <a:rPr lang="en-US"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contains 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All function and global variable definitions (internal and external linkage) 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Any private preprocessor macros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Any private (internal linkage) function prototypes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86"/>
          <p:cNvSpPr txBox="1">
            <a:spLocks noGrp="1"/>
          </p:cNvSpPr>
          <p:nvPr>
            <p:ph type="title"/>
          </p:nvPr>
        </p:nvSpPr>
        <p:spPr>
          <a:xfrm>
            <a:off x="70561" y="157830"/>
            <a:ext cx="10515600" cy="37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Creating Public Interface files (header files)</a:t>
            </a:r>
            <a:endParaRPr/>
          </a:p>
        </p:txBody>
      </p:sp>
      <p:sp>
        <p:nvSpPr>
          <p:cNvPr id="1562" name="Google Shape;1562;p86"/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563" name="Google Shape;1563;p86"/>
          <p:cNvSpPr/>
          <p:nvPr/>
        </p:nvSpPr>
        <p:spPr>
          <a:xfrm>
            <a:off x="6791650" y="535891"/>
            <a:ext cx="5286169" cy="6099177"/>
          </a:xfrm>
          <a:prstGeom prst="roundRect">
            <a:avLst>
              <a:gd name="adj" fmla="val 573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file.c</a:t>
            </a:r>
            <a:endParaRPr sz="1600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#include &lt;stdlib.h&gt;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#include "file.h"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66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static int P(char );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// above: private function prototype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66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global;	     // initial value is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static int private = 1</a:t>
            </a: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; // private global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66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6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6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c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body not shown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66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char </a:t>
            </a:r>
            <a:r>
              <a:rPr lang="en-US" sz="16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6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x, int y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body not shown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static int </a:t>
            </a:r>
            <a:r>
              <a:rPr lang="en-US" sz="1600" b="1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6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(char z)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body not shown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564" name="Google Shape;1564;p86"/>
          <p:cNvSpPr/>
          <p:nvPr/>
        </p:nvSpPr>
        <p:spPr>
          <a:xfrm>
            <a:off x="3943375" y="2852022"/>
            <a:ext cx="2597994" cy="3478032"/>
          </a:xfrm>
          <a:prstGeom prst="roundRect">
            <a:avLst>
              <a:gd name="adj" fmla="val 573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file.h</a:t>
            </a:r>
            <a:endParaRPr sz="18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#ifndef FILE_H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#define FILE_H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66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#define MAX 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extern int global;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int A(int);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char B(int, int);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#endif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66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65" name="Google Shape;1565;p86"/>
          <p:cNvSpPr txBox="1">
            <a:spLocks noGrp="1"/>
          </p:cNvSpPr>
          <p:nvPr>
            <p:ph type="body" idx="1"/>
          </p:nvPr>
        </p:nvSpPr>
        <p:spPr>
          <a:xfrm>
            <a:off x="1626469" y="662562"/>
            <a:ext cx="4914900" cy="126425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Always #include your own declaration files BEFORE any definitions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>
                <a:solidFill>
                  <a:schemeClr val="accent1"/>
                </a:solidFill>
              </a:rPr>
              <a:t>compiler will then check </a:t>
            </a:r>
            <a:r>
              <a:rPr lang="en-US" sz="1800"/>
              <a:t>that the </a:t>
            </a:r>
            <a:r>
              <a:rPr lang="en-US" sz="1800">
                <a:solidFill>
                  <a:schemeClr val="accent3"/>
                </a:solidFill>
              </a:rPr>
              <a:t>definition and declarations </a:t>
            </a:r>
            <a:r>
              <a:rPr lang="en-US" sz="1800">
                <a:solidFill>
                  <a:srgbClr val="F3753F"/>
                </a:solidFill>
              </a:rPr>
              <a:t>are consistent</a:t>
            </a:r>
            <a:endParaRPr/>
          </a:p>
        </p:txBody>
      </p:sp>
      <p:sp>
        <p:nvSpPr>
          <p:cNvPr id="1566" name="Google Shape;1566;p86"/>
          <p:cNvSpPr/>
          <p:nvPr/>
        </p:nvSpPr>
        <p:spPr>
          <a:xfrm>
            <a:off x="6541369" y="1091768"/>
            <a:ext cx="350521" cy="274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86"/>
          <p:cNvSpPr txBox="1"/>
          <p:nvPr/>
        </p:nvSpPr>
        <p:spPr>
          <a:xfrm>
            <a:off x="3900659" y="2482690"/>
            <a:ext cx="26084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 interface for file.c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8" name="Google Shape;1568;p86"/>
          <p:cNvGrpSpPr/>
          <p:nvPr/>
        </p:nvGrpSpPr>
        <p:grpSpPr>
          <a:xfrm>
            <a:off x="258145" y="2711887"/>
            <a:ext cx="2811668" cy="3121050"/>
            <a:chOff x="258145" y="2711887"/>
            <a:chExt cx="2811668" cy="3121050"/>
          </a:xfrm>
        </p:grpSpPr>
        <p:sp>
          <p:nvSpPr>
            <p:cNvPr id="1569" name="Google Shape;1569;p86"/>
            <p:cNvSpPr/>
            <p:nvPr/>
          </p:nvSpPr>
          <p:spPr>
            <a:xfrm>
              <a:off x="258145" y="3081219"/>
              <a:ext cx="2736648" cy="2751718"/>
            </a:xfrm>
            <a:prstGeom prst="roundRect">
              <a:avLst>
                <a:gd name="adj" fmla="val 5733"/>
              </a:avLst>
            </a:prstGeom>
            <a:solidFill>
              <a:srgbClr val="FFF3DA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i="1">
                  <a:solidFill>
                    <a:srgbClr val="2C895B"/>
                  </a:solidFill>
                  <a:latin typeface="Consolas"/>
                  <a:ea typeface="Consolas"/>
                  <a:cs typeface="Consolas"/>
                  <a:sym typeface="Consolas"/>
                </a:rPr>
                <a:t>// myprog.c</a:t>
              </a:r>
              <a:endParaRPr sz="16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#include &lt;stdlib.h&gt;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#include &lt;stdio.h&gt;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#include "file.h"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i="1">
                  <a:solidFill>
                    <a:srgbClr val="2C895B"/>
                  </a:solidFill>
                  <a:latin typeface="Consolas"/>
                  <a:ea typeface="Consolas"/>
                  <a:cs typeface="Consolas"/>
                  <a:sym typeface="Consolas"/>
                </a:rPr>
                <a:t>// code not shown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int main(void)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i="1">
                  <a:solidFill>
                    <a:srgbClr val="2C895B"/>
                  </a:solidFill>
                  <a:latin typeface="Consolas"/>
                  <a:ea typeface="Consolas"/>
                  <a:cs typeface="Consolas"/>
                  <a:sym typeface="Consolas"/>
                </a:rPr>
                <a:t>// body not shown</a:t>
              </a:r>
              <a:endParaRPr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570" name="Google Shape;1570;p86"/>
            <p:cNvSpPr txBox="1"/>
            <p:nvPr/>
          </p:nvSpPr>
          <p:spPr>
            <a:xfrm>
              <a:off x="333166" y="2711887"/>
              <a:ext cx="27366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using the public interface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87"/>
          <p:cNvSpPr txBox="1">
            <a:spLocks noGrp="1"/>
          </p:cNvSpPr>
          <p:nvPr>
            <p:ph type="body" idx="1"/>
          </p:nvPr>
        </p:nvSpPr>
        <p:spPr>
          <a:xfrm>
            <a:off x="496577" y="3885354"/>
            <a:ext cx="11331909" cy="282970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400"/>
              <a:buFont typeface="Arial"/>
              <a:buAutoNum type="arabicPeriod"/>
            </a:pPr>
            <a:r>
              <a:rPr lang="en-US" sz="2400"/>
              <a:t>compile each .c file independently to a .o object file (incomplete machine code)</a:t>
            </a:r>
            <a:endParaRPr/>
          </a:p>
          <a:p>
            <a:pPr marL="354012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200"/>
              <a:buNone/>
            </a:pPr>
            <a:r>
              <a:rPr lang="en-US" sz="22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gcc -Wall –Wextra –Werror –c file.c  </a:t>
            </a: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# creates file.o</a:t>
            </a:r>
            <a:endParaRPr sz="22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54012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200"/>
              <a:buNone/>
            </a:pPr>
            <a:r>
              <a:rPr lang="en-US" sz="22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gcc -Wall –Wextra –Werror –c myprog.c  </a:t>
            </a: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# creates myprog.o</a:t>
            </a:r>
            <a:endParaRPr sz="22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0070C0"/>
                </a:solidFill>
              </a:rPr>
              <a:t>link</a:t>
            </a:r>
            <a:r>
              <a:rPr lang="en-US" sz="2400"/>
              <a:t> all the .o objects files and library's (aggregation of multiple .o files) to produce an executable file (complete machine code) (gcc calls ld, the linker)</a:t>
            </a:r>
            <a:endParaRPr/>
          </a:p>
          <a:p>
            <a:pPr marL="354012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200"/>
              <a:buNone/>
            </a:pPr>
            <a:r>
              <a:rPr lang="en-US" sz="22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gcc -Wall –Wextra –Werror myprog.o file.o –o myprog </a:t>
            </a:r>
            <a:endParaRPr/>
          </a:p>
        </p:txBody>
      </p:sp>
      <p:sp>
        <p:nvSpPr>
          <p:cNvPr id="1576" name="Google Shape;1576;p87"/>
          <p:cNvSpPr txBox="1">
            <a:spLocks noGrp="1"/>
          </p:cNvSpPr>
          <p:nvPr>
            <p:ph type="title"/>
          </p:nvPr>
        </p:nvSpPr>
        <p:spPr>
          <a:xfrm>
            <a:off x="496576" y="79997"/>
            <a:ext cx="11331909" cy="45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Compiling Multi-File Programs (assembly steps not shown)</a:t>
            </a:r>
            <a:endParaRPr/>
          </a:p>
        </p:txBody>
      </p:sp>
      <p:sp>
        <p:nvSpPr>
          <p:cNvPr id="1577" name="Google Shape;1577;p87"/>
          <p:cNvSpPr/>
          <p:nvPr/>
        </p:nvSpPr>
        <p:spPr>
          <a:xfrm>
            <a:off x="6460946" y="2606436"/>
            <a:ext cx="2069024" cy="1180208"/>
          </a:xfrm>
          <a:prstGeom prst="roundRect">
            <a:avLst>
              <a:gd name="adj" fmla="val 16667"/>
            </a:avLst>
          </a:prstGeom>
          <a:solidFill>
            <a:srgbClr val="2C895B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libraries are 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collection of .o files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(e.g. libc)</a:t>
            </a:r>
            <a:endParaRPr/>
          </a:p>
        </p:txBody>
      </p:sp>
      <p:grpSp>
        <p:nvGrpSpPr>
          <p:cNvPr id="1578" name="Google Shape;1578;p87"/>
          <p:cNvGrpSpPr/>
          <p:nvPr/>
        </p:nvGrpSpPr>
        <p:grpSpPr>
          <a:xfrm>
            <a:off x="182589" y="647700"/>
            <a:ext cx="8442555" cy="616572"/>
            <a:chOff x="182589" y="647700"/>
            <a:chExt cx="8442555" cy="616572"/>
          </a:xfrm>
        </p:grpSpPr>
        <p:sp>
          <p:nvSpPr>
            <p:cNvPr id="1579" name="Google Shape;1579;p87"/>
            <p:cNvSpPr/>
            <p:nvPr/>
          </p:nvSpPr>
          <p:spPr>
            <a:xfrm>
              <a:off x="182589" y="649818"/>
              <a:ext cx="2069024" cy="51919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"file.h"</a:t>
              </a:r>
              <a:endParaRPr/>
            </a:p>
          </p:txBody>
        </p:sp>
        <p:sp>
          <p:nvSpPr>
            <p:cNvPr id="1580" name="Google Shape;1580;p87"/>
            <p:cNvSpPr/>
            <p:nvPr/>
          </p:nvSpPr>
          <p:spPr>
            <a:xfrm>
              <a:off x="3286125" y="647700"/>
              <a:ext cx="2069024" cy="519193"/>
            </a:xfrm>
            <a:prstGeom prst="roundRect">
              <a:avLst>
                <a:gd name="adj" fmla="val 16667"/>
              </a:avLst>
            </a:prstGeom>
            <a:solidFill>
              <a:srgbClr val="2C895B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file.c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87"/>
            <p:cNvSpPr/>
            <p:nvPr/>
          </p:nvSpPr>
          <p:spPr>
            <a:xfrm>
              <a:off x="6556120" y="647700"/>
              <a:ext cx="2069024" cy="519193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file.o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82" name="Google Shape;1582;p87"/>
            <p:cNvCxnSpPr>
              <a:stCxn id="1579" idx="3"/>
              <a:endCxn id="1580" idx="1"/>
            </p:cNvCxnSpPr>
            <p:nvPr/>
          </p:nvCxnSpPr>
          <p:spPr>
            <a:xfrm rot="10800000" flipH="1">
              <a:off x="2251613" y="907315"/>
              <a:ext cx="1034400" cy="2100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1583" name="Google Shape;1583;p87"/>
            <p:cNvCxnSpPr>
              <a:endCxn id="1581" idx="1"/>
            </p:cNvCxnSpPr>
            <p:nvPr/>
          </p:nvCxnSpPr>
          <p:spPr>
            <a:xfrm rot="10800000" flipH="1">
              <a:off x="5355220" y="907297"/>
              <a:ext cx="1200900" cy="4200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584" name="Google Shape;1584;p87"/>
            <p:cNvSpPr txBox="1"/>
            <p:nvPr/>
          </p:nvSpPr>
          <p:spPr>
            <a:xfrm>
              <a:off x="2439653" y="894940"/>
              <a:ext cx="556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cpp</a:t>
              </a:r>
              <a:endParaRPr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87"/>
            <p:cNvSpPr txBox="1"/>
            <p:nvPr/>
          </p:nvSpPr>
          <p:spPr>
            <a:xfrm>
              <a:off x="5463356" y="873870"/>
              <a:ext cx="9156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gcc –c </a:t>
              </a:r>
              <a:endParaRPr/>
            </a:p>
          </p:txBody>
        </p:sp>
      </p:grpSp>
      <p:grpSp>
        <p:nvGrpSpPr>
          <p:cNvPr id="1586" name="Google Shape;1586;p87"/>
          <p:cNvGrpSpPr/>
          <p:nvPr/>
        </p:nvGrpSpPr>
        <p:grpSpPr>
          <a:xfrm>
            <a:off x="8529970" y="901096"/>
            <a:ext cx="3516719" cy="2361805"/>
            <a:chOff x="8529970" y="901096"/>
            <a:chExt cx="3516719" cy="2361805"/>
          </a:xfrm>
        </p:grpSpPr>
        <p:sp>
          <p:nvSpPr>
            <p:cNvPr id="1587" name="Google Shape;1587;p87"/>
            <p:cNvSpPr/>
            <p:nvPr/>
          </p:nvSpPr>
          <p:spPr>
            <a:xfrm>
              <a:off x="9977665" y="1723027"/>
              <a:ext cx="2069024" cy="519193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myprog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88" name="Google Shape;1588;p87"/>
            <p:cNvCxnSpPr>
              <a:stCxn id="1577" idx="3"/>
            </p:cNvCxnSpPr>
            <p:nvPr/>
          </p:nvCxnSpPr>
          <p:spPr>
            <a:xfrm rot="10800000" flipH="1">
              <a:off x="8529970" y="2070340"/>
              <a:ext cx="1444500" cy="1126200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1589" name="Google Shape;1589;p87"/>
            <p:cNvCxnSpPr/>
            <p:nvPr/>
          </p:nvCxnSpPr>
          <p:spPr>
            <a:xfrm>
              <a:off x="8625144" y="901096"/>
              <a:ext cx="1352521" cy="944884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1590" name="Google Shape;1590;p87"/>
            <p:cNvCxnSpPr>
              <a:stCxn id="1591" idx="3"/>
              <a:endCxn id="1587" idx="1"/>
            </p:cNvCxnSpPr>
            <p:nvPr/>
          </p:nvCxnSpPr>
          <p:spPr>
            <a:xfrm rot="10800000" flipH="1">
              <a:off x="8661663" y="1982517"/>
              <a:ext cx="1316100" cy="199200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592" name="Google Shape;1592;p87"/>
            <p:cNvSpPr txBox="1"/>
            <p:nvPr/>
          </p:nvSpPr>
          <p:spPr>
            <a:xfrm>
              <a:off x="9217098" y="2616570"/>
              <a:ext cx="1672253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ld – link editor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(called by gcc)</a:t>
              </a:r>
              <a:endParaRPr/>
            </a:p>
          </p:txBody>
        </p:sp>
      </p:grpSp>
      <p:sp>
        <p:nvSpPr>
          <p:cNvPr id="1593" name="Google Shape;1593;p87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1594" name="Google Shape;1594;p87"/>
          <p:cNvGrpSpPr/>
          <p:nvPr/>
        </p:nvGrpSpPr>
        <p:grpSpPr>
          <a:xfrm>
            <a:off x="101947" y="909415"/>
            <a:ext cx="8559716" cy="2184110"/>
            <a:chOff x="101947" y="909415"/>
            <a:chExt cx="8559716" cy="2184110"/>
          </a:xfrm>
        </p:grpSpPr>
        <p:sp>
          <p:nvSpPr>
            <p:cNvPr id="1595" name="Google Shape;1595;p87"/>
            <p:cNvSpPr/>
            <p:nvPr/>
          </p:nvSpPr>
          <p:spPr>
            <a:xfrm>
              <a:off x="101947" y="2574331"/>
              <a:ext cx="2069024" cy="519193"/>
            </a:xfrm>
            <a:prstGeom prst="roundRect">
              <a:avLst>
                <a:gd name="adj" fmla="val 16667"/>
              </a:avLst>
            </a:prstGeom>
            <a:solidFill>
              <a:srgbClr val="F3753F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&lt;stdio.h&gt;</a:t>
              </a:r>
              <a:endParaRPr/>
            </a:p>
          </p:txBody>
        </p:sp>
        <p:sp>
          <p:nvSpPr>
            <p:cNvPr id="1596" name="Google Shape;1596;p87"/>
            <p:cNvSpPr/>
            <p:nvPr/>
          </p:nvSpPr>
          <p:spPr>
            <a:xfrm>
              <a:off x="101947" y="1781881"/>
              <a:ext cx="2069024" cy="519193"/>
            </a:xfrm>
            <a:prstGeom prst="roundRect">
              <a:avLst>
                <a:gd name="adj" fmla="val 16667"/>
              </a:avLst>
            </a:prstGeom>
            <a:solidFill>
              <a:srgbClr val="F3753F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&lt;stdlib.h&gt;</a:t>
              </a:r>
              <a:endParaRPr/>
            </a:p>
          </p:txBody>
        </p:sp>
        <p:cxnSp>
          <p:nvCxnSpPr>
            <p:cNvPr id="1597" name="Google Shape;1597;p87"/>
            <p:cNvCxnSpPr>
              <a:endCxn id="1598" idx="1"/>
            </p:cNvCxnSpPr>
            <p:nvPr/>
          </p:nvCxnSpPr>
          <p:spPr>
            <a:xfrm rot="10800000" flipH="1">
              <a:off x="2138625" y="2215144"/>
              <a:ext cx="1147500" cy="682200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599" name="Google Shape;1599;p87"/>
            <p:cNvSpPr txBox="1"/>
            <p:nvPr/>
          </p:nvSpPr>
          <p:spPr>
            <a:xfrm>
              <a:off x="2289646" y="2143243"/>
              <a:ext cx="556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cpp</a:t>
              </a:r>
              <a:endParaRPr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0" name="Google Shape;1600;p87"/>
            <p:cNvCxnSpPr>
              <a:endCxn id="1598" idx="1"/>
            </p:cNvCxnSpPr>
            <p:nvPr/>
          </p:nvCxnSpPr>
          <p:spPr>
            <a:xfrm>
              <a:off x="2174025" y="2018944"/>
              <a:ext cx="1112100" cy="196200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598" name="Google Shape;1598;p87"/>
            <p:cNvSpPr/>
            <p:nvPr/>
          </p:nvSpPr>
          <p:spPr>
            <a:xfrm>
              <a:off x="3286125" y="1955547"/>
              <a:ext cx="2069024" cy="519193"/>
            </a:xfrm>
            <a:prstGeom prst="roundRect">
              <a:avLst>
                <a:gd name="adj" fmla="val 16667"/>
              </a:avLst>
            </a:prstGeom>
            <a:solidFill>
              <a:srgbClr val="2C895B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myprog.c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87"/>
            <p:cNvSpPr/>
            <p:nvPr/>
          </p:nvSpPr>
          <p:spPr>
            <a:xfrm>
              <a:off x="6592639" y="1922120"/>
              <a:ext cx="2069024" cy="519193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myprog.o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1" name="Google Shape;1601;p87"/>
            <p:cNvCxnSpPr>
              <a:stCxn id="1579" idx="3"/>
              <a:endCxn id="1598" idx="1"/>
            </p:cNvCxnSpPr>
            <p:nvPr/>
          </p:nvCxnSpPr>
          <p:spPr>
            <a:xfrm>
              <a:off x="2251613" y="909415"/>
              <a:ext cx="1034400" cy="1305600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1602" name="Google Shape;1602;p87"/>
            <p:cNvCxnSpPr>
              <a:endCxn id="1591" idx="1"/>
            </p:cNvCxnSpPr>
            <p:nvPr/>
          </p:nvCxnSpPr>
          <p:spPr>
            <a:xfrm rot="10800000" flipH="1">
              <a:off x="5391739" y="2181717"/>
              <a:ext cx="1200900" cy="4200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603" name="Google Shape;1603;p87"/>
            <p:cNvSpPr txBox="1"/>
            <p:nvPr/>
          </p:nvSpPr>
          <p:spPr>
            <a:xfrm>
              <a:off x="2809532" y="1412549"/>
              <a:ext cx="556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cpp</a:t>
              </a:r>
              <a:endParaRPr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87"/>
            <p:cNvSpPr txBox="1"/>
            <p:nvPr/>
          </p:nvSpPr>
          <p:spPr>
            <a:xfrm>
              <a:off x="5515719" y="2201826"/>
              <a:ext cx="9156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gcc –c 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88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Reference Slides </a:t>
            </a:r>
            <a:endParaRPr/>
          </a:p>
        </p:txBody>
      </p:sp>
      <p:sp>
        <p:nvSpPr>
          <p:cNvPr id="1610" name="Google Shape;1610;p88"/>
          <p:cNvSpPr txBox="1">
            <a:spLocks noGrp="1"/>
          </p:cNvSpPr>
          <p:nvPr>
            <p:ph type="body" idx="1"/>
          </p:nvPr>
        </p:nvSpPr>
        <p:spPr>
          <a:xfrm>
            <a:off x="587375" y="1029460"/>
            <a:ext cx="10515600" cy="95174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</a:pPr>
            <a:r>
              <a:rPr lang="en-US"/>
              <a:t>Slides in this section are not used in class but contain material that you will find useful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</a:pPr>
            <a:r>
              <a:rPr lang="en-US"/>
              <a:t>You are NOT responsible for their contents</a:t>
            </a:r>
            <a:endParaRPr/>
          </a:p>
        </p:txBody>
      </p:sp>
      <p:sp>
        <p:nvSpPr>
          <p:cNvPr id="1611" name="Google Shape;1611;p88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6" name="Google Shape;1616;p89"/>
          <p:cNvGraphicFramePr/>
          <p:nvPr/>
        </p:nvGraphicFramePr>
        <p:xfrm>
          <a:off x="92295" y="628789"/>
          <a:ext cx="12007400" cy="5821730"/>
        </p:xfrm>
        <a:graphic>
          <a:graphicData uri="http://schemas.openxmlformats.org/drawingml/2006/table">
            <a:tbl>
              <a:tblPr firstRow="1" bandRow="1">
                <a:noFill/>
                <a:tableStyleId>{088DAB9D-07ED-450F-A175-89A998028A86}</a:tableStyleId>
              </a:tblPr>
              <a:tblGrid>
                <a:gridCol w="165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Java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C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1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Overall Program Structure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source file: </a:t>
                      </a: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Hello.java</a:t>
                      </a:r>
                      <a:endParaRPr sz="2000" b="0" i="0">
                        <a:solidFill>
                          <a:schemeClr val="dk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i="0">
                        <a:solidFill>
                          <a:schemeClr val="dk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i="0">
                        <a:solidFill>
                          <a:schemeClr val="dk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 class Hello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  public static void main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(String[] args)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{  System.out.println(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"hello world!");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}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source file: </a:t>
                      </a: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hello.c</a:t>
                      </a:r>
                      <a:endParaRPr sz="2000" b="0" i="0">
                        <a:solidFill>
                          <a:schemeClr val="dk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#include &lt;stdio.h&gt;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#include &lt;stdlib.h&gt;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i="0">
                        <a:solidFill>
                          <a:srgbClr val="2C89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main(void)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printf("hello world!\n");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return EXIT_SUCCESS;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7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Access a library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 java.io.File;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#include &lt;stdio.h&gt;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1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may need to specify library at compile time with </a:t>
                      </a: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-l</a:t>
                      </a:r>
                      <a:r>
                        <a:rPr lang="en-US" sz="2000" b="0" i="0">
                          <a:solidFill>
                            <a:srgbClr val="0070C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libname</a:t>
                      </a:r>
                      <a:endParaRPr sz="2000" b="0" i="0">
                        <a:solidFill>
                          <a:srgbClr val="0070C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Building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% javac Hello.java</a:t>
                      </a:r>
                      <a:endParaRPr sz="2000" b="0" i="0">
                        <a:solidFill>
                          <a:schemeClr val="dk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% gcc –Wall –Wextra -Werror hello.c –o hello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5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Running (execution)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% java Hello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hello world!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% ./hello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hello world!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17" name="Google Shape;1617;p89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424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Versus Java</a:t>
            </a:r>
            <a:endParaRPr/>
          </a:p>
        </p:txBody>
      </p:sp>
      <p:sp>
        <p:nvSpPr>
          <p:cNvPr id="1618" name="Google Shape;1618;p89"/>
          <p:cNvSpPr txBox="1"/>
          <p:nvPr/>
        </p:nvSpPr>
        <p:spPr>
          <a:xfrm>
            <a:off x="4621647" y="143057"/>
            <a:ext cx="7401385" cy="36933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Note: Sorry for the "poor" code indentation; adjusted to fit into the table</a:t>
            </a:r>
            <a:endParaRPr/>
          </a:p>
        </p:txBody>
      </p:sp>
      <p:sp>
        <p:nvSpPr>
          <p:cNvPr id="1619" name="Google Shape;1619;p89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15392</Words>
  <Application>Microsoft Office PowerPoint</Application>
  <PresentationFormat>Widescreen</PresentationFormat>
  <Paragraphs>2533</Paragraphs>
  <Slides>106</Slides>
  <Notes>97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8" baseType="lpstr">
      <vt:lpstr>Wingdings</vt:lpstr>
      <vt:lpstr>Consolas</vt:lpstr>
      <vt:lpstr>Cambria Math</vt:lpstr>
      <vt:lpstr>Roboto</vt:lpstr>
      <vt:lpstr>Courier New</vt:lpstr>
      <vt:lpstr>Roboto Regular</vt:lpstr>
      <vt:lpstr>Arial</vt:lpstr>
      <vt:lpstr>Calibri</vt:lpstr>
      <vt:lpstr>Lato</vt:lpstr>
      <vt:lpstr>Helvetica Neue</vt:lpstr>
      <vt:lpstr>Noto Sans Symbols</vt:lpstr>
      <vt:lpstr>Theme1</vt:lpstr>
      <vt:lpstr>PowerPoint Presentation</vt:lpstr>
      <vt:lpstr>CSE30 Section A Spring 2024 </vt:lpstr>
      <vt:lpstr>CSE 30 Spring 2024 – Staff Covers Both Sections A &amp; B</vt:lpstr>
      <vt:lpstr>Overview of Grading - See Syllabus (Canvas) for More Details</vt:lpstr>
      <vt:lpstr>CSE30 Spring 2024 Section A Specific </vt:lpstr>
      <vt:lpstr>CSE30 Class Resources</vt:lpstr>
      <vt:lpstr>Surviving Section A Lectures (In-person)</vt:lpstr>
      <vt:lpstr>How to do well in CSE30 - 1</vt:lpstr>
      <vt:lpstr>How to do well in CSE30 - 2</vt:lpstr>
      <vt:lpstr>A General-Purpose Computer – Von Neuman Architecture </vt:lpstr>
      <vt:lpstr>What is Computer Architecture?</vt:lpstr>
      <vt:lpstr>Von Neuman Architecture</vt:lpstr>
      <vt:lpstr>C, Assembly and Machine Code</vt:lpstr>
      <vt:lpstr>Assembly &amp; Machine Code Example: ARM-32 (32-bits)</vt:lpstr>
      <vt:lpstr>Machine Organization – Von Neuman </vt:lpstr>
      <vt:lpstr>Memory Triangle: Hardware Cost/Performance/Capacity Tiers</vt:lpstr>
      <vt:lpstr>Memory Organization is in Units of Bytes</vt:lpstr>
      <vt:lpstr>Variables in Memory: Size and Address</vt:lpstr>
      <vt:lpstr>Variables in C</vt:lpstr>
      <vt:lpstr>Machine code execution order</vt:lpstr>
      <vt:lpstr>From Source to Machine code </vt:lpstr>
      <vt:lpstr>Linker: Combines object files to create an executable file</vt:lpstr>
      <vt:lpstr>From Source to Execution: Different ISA</vt:lpstr>
      <vt:lpstr>From Source code to Execution</vt:lpstr>
      <vt:lpstr>Equivalent Code: C -&gt; Assembly -&gt; Machine</vt:lpstr>
      <vt:lpstr>Introduction: C Program Structure (Single file)</vt:lpstr>
      <vt:lpstr>What is the preprocessor (cpp)?</vt:lpstr>
      <vt:lpstr>Common Preprocessor (cpp) Operations</vt:lpstr>
      <vt:lpstr>First Look at Header Files (also called .h  or "include" files)</vt:lpstr>
      <vt:lpstr>PA2/PA3 Design: Using a Finite State Machine </vt:lpstr>
      <vt:lpstr>Machine States and Transitions</vt:lpstr>
      <vt:lpstr>Arc labeling</vt:lpstr>
      <vt:lpstr>Designing a Deterministic Finite State Automaton </vt:lpstr>
      <vt:lpstr>DFA counting the instances of a pattern</vt:lpstr>
      <vt:lpstr>DFA counting the instances of a pattern - 2</vt:lpstr>
      <vt:lpstr>Merging DFA's: Step one design each sequence -1</vt:lpstr>
      <vt:lpstr>Merging DFA's: Step one design each sequence - 2</vt:lpstr>
      <vt:lpstr>Merging DFA's: Step one design each sequence - 2</vt:lpstr>
      <vt:lpstr>Merging DFA's: Step one design each sequence - 3</vt:lpstr>
      <vt:lpstr>Merging DFA's – 3 (Finished)</vt:lpstr>
      <vt:lpstr>Understanding Comments in C (Prep for PA2 and PA3)</vt:lpstr>
      <vt:lpstr>Complexity for programming a preprocessor:  Literals may contain what appears to be comments, but are not</vt:lpstr>
      <vt:lpstr>cpp conditional operation</vt:lpstr>
      <vt:lpstr>cpp conditional tests: header guards</vt:lpstr>
      <vt:lpstr>Why header guards are needed</vt:lpstr>
      <vt:lpstr>Quick Look: Character and String Literals (more later)</vt:lpstr>
      <vt:lpstr>There are three different uses for \ in C </vt:lpstr>
      <vt:lpstr>There are three different uses for \ in C - continued </vt:lpstr>
      <vt:lpstr>Characters In C</vt:lpstr>
      <vt:lpstr>Data types: C Versus Java</vt:lpstr>
      <vt:lpstr>Caution: Char type can be either signed or unsigned</vt:lpstr>
      <vt:lpstr>Fixed size types in C (later addition to C)</vt:lpstr>
      <vt:lpstr>C vs Java: Expression Type Promotions, Demotions, Casts</vt:lpstr>
      <vt:lpstr>Java versus C: Mostly Similar Syntax</vt:lpstr>
      <vt:lpstr>Conditional Statements (if, while, do...while, for)</vt:lpstr>
      <vt:lpstr>Program Flow – Short Circuit or Minimal Evaluation</vt:lpstr>
      <vt:lpstr>Program Flow – Short Circuit or Minimal Evaluation</vt:lpstr>
      <vt:lpstr>Be Careful with the comma , sequence operator</vt:lpstr>
      <vt:lpstr>C Function Definitions - 1</vt:lpstr>
      <vt:lpstr>C Function Definitions - 2</vt:lpstr>
      <vt:lpstr>C Function Definitions - 3</vt:lpstr>
      <vt:lpstr>Textbook Over-ride: Linux Return Value Convention</vt:lpstr>
      <vt:lpstr>Setting program termination return (status) values</vt:lpstr>
      <vt:lpstr>Linux/Unix Process and Standard I/O (CSE 15L) - Defaults</vt:lpstr>
      <vt:lpstr>stdio File I/O – File Position Pointer</vt:lpstr>
      <vt:lpstr>stdio File I/O – Working with a Keyboard</vt:lpstr>
      <vt:lpstr>C Library Function: Simple Formatted Printing</vt:lpstr>
      <vt:lpstr>Some Formatted Output Conversion Examples</vt:lpstr>
      <vt:lpstr>C Library Function API : Simple Character I/O – Used in PA3</vt:lpstr>
      <vt:lpstr>Character I/O (Also the Primary loop in PA3) </vt:lpstr>
      <vt:lpstr>Background: What is a Definition?</vt:lpstr>
      <vt:lpstr>Background: What is a Declaration?</vt:lpstr>
      <vt:lpstr>Definitions and Declarations Use in C</vt:lpstr>
      <vt:lpstr>Function Prototypes:  Creating a Function Declaration</vt:lpstr>
      <vt:lpstr>C Variable Storage Lifetime</vt:lpstr>
      <vt:lpstr>C and Scope</vt:lpstr>
      <vt:lpstr>Nested Scope</vt:lpstr>
      <vt:lpstr>Variables in C</vt:lpstr>
      <vt:lpstr>Example:  Block scope (local) static storage duration variables</vt:lpstr>
      <vt:lpstr>Review: Binary Numbering</vt:lpstr>
      <vt:lpstr>Review: Hexadecimal Numbering</vt:lpstr>
      <vt:lpstr>Number Base Overview (as written in C)</vt:lpstr>
      <vt:lpstr>Binary  &lt;---&gt; Hexadecimal Equivalences</vt:lpstr>
      <vt:lpstr>Hex to Binary (group 4 bits per digit from the right)</vt:lpstr>
      <vt:lpstr>Binary to Hex (group 4 bits per digit from the right)</vt:lpstr>
      <vt:lpstr>Memory and Variables</vt:lpstr>
      <vt:lpstr>Variables in Memory: Size and Address</vt:lpstr>
      <vt:lpstr>Variables in C</vt:lpstr>
      <vt:lpstr>Caution: Char type can be either signed or unsigned</vt:lpstr>
      <vt:lpstr>Where things are in Memory</vt:lpstr>
      <vt:lpstr>Real programs are distributed across multiple files</vt:lpstr>
      <vt:lpstr>Controlling Linkage Across Files in Multi-File C Programs</vt:lpstr>
      <vt:lpstr>Controlling Linkage Across Files in Multi-File C Programs</vt:lpstr>
      <vt:lpstr>Linkage Examples</vt:lpstr>
      <vt:lpstr>Creating Public Interface files (header files)</vt:lpstr>
      <vt:lpstr>Creating Public Interface files (header files)</vt:lpstr>
      <vt:lpstr>Compiling Multi-File Programs (assembly steps not shown)</vt:lpstr>
      <vt:lpstr>Reference Slides </vt:lpstr>
      <vt:lpstr>C Versus Java</vt:lpstr>
      <vt:lpstr>C Versus Java</vt:lpstr>
      <vt:lpstr>C Versus Java</vt:lpstr>
      <vt:lpstr>C Versus Java</vt:lpstr>
      <vt:lpstr>C Programming Toolchain - Basic Tools</vt:lpstr>
      <vt:lpstr>C Programming Toolchain: The Source files</vt:lpstr>
      <vt:lpstr>C Programming Toolchain: The Generated files</vt:lpstr>
      <vt:lpstr>Basic gcc toolchain usage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Muller</dc:creator>
  <cp:lastModifiedBy>paul cao</cp:lastModifiedBy>
  <cp:revision>12</cp:revision>
  <dcterms:created xsi:type="dcterms:W3CDTF">2018-10-05T16:35:28Z</dcterms:created>
  <dcterms:modified xsi:type="dcterms:W3CDTF">2024-04-15T16:53:36Z</dcterms:modified>
</cp:coreProperties>
</file>